
<file path=[Content_Types].xml><?xml version="1.0" encoding="utf-8"?>
<Types xmlns="http://schemas.openxmlformats.org/package/2006/content-types">
  <Default Extension="fntdata" ContentType="application/x-fontdata"/>
  <Default Extension="gif" ContentType="image/gi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Lst>
  <p:notesMasterIdLst>
    <p:notesMasterId r:id="rId15"/>
  </p:notesMasterIdLst>
  <p:sldIdLst>
    <p:sldId id="256" r:id="rId5"/>
    <p:sldId id="258" r:id="rId6"/>
    <p:sldId id="257" r:id="rId7"/>
    <p:sldId id="259" r:id="rId8"/>
    <p:sldId id="260" r:id="rId9"/>
    <p:sldId id="261" r:id="rId10"/>
    <p:sldId id="262" r:id="rId11"/>
    <p:sldId id="264" r:id="rId12"/>
    <p:sldId id="265" r:id="rId13"/>
    <p:sldId id="266" r:id="rId14"/>
  </p:sldIdLst>
  <p:sldSz cx="18288000" cy="10287000"/>
  <p:notesSz cx="18288000" cy="10287000"/>
  <p:embeddedFontLst>
    <p:embeddedFont>
      <p:font typeface="Alfa Slab One" pitchFamily="2" charset="77"/>
      <p:regular r:id="rId16"/>
      <p:bold r:id="rId17"/>
      <p:italic r:id="rId18"/>
      <p:boldItalic r:id="rId19"/>
    </p:embeddedFont>
    <p:embeddedFont>
      <p:font typeface="Lucida Sans" panose="020B0602030504020204" pitchFamily="34" charset="77"/>
      <p:regular r:id="rId20"/>
      <p:bold r:id="rId21"/>
      <p:italic r:id="rId22"/>
      <p:boldItalic r:id="rId23"/>
    </p:embeddedFont>
    <p:embeddedFont>
      <p:font typeface="Proxima Nova" panose="02000506030000020004" pitchFamily="2" charset="0"/>
      <p:regular r:id="rId24"/>
      <p:bold r:id="rId25"/>
      <p:italic r:id="rId26"/>
      <p:boldItalic r:id="rId27"/>
    </p:embeddedFont>
    <p:embeddedFont>
      <p:font typeface="Trebuchet MS" panose="020B070302020209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C00BBC-FC19-56BF-2E7C-AF467C86F7F5}" v="6" dt="2024-10-13T15:03:14.734"/>
    <p1510:client id="{60B85058-A83A-A7BF-0DDF-7FADD0F21E34}" v="1" dt="2024-10-13T19:37:52.559"/>
    <p1510:client id="{7C3F508A-F71C-3E10-90CA-9DEEA2387581}" v="1" dt="2024-10-13T15:32:30.057"/>
    <p1510:client id="{B8B25F02-A44C-46A9-B7B0-A17DF1BC4423}" v="6" dt="2024-10-13T15:31:11.106"/>
    <p1510:client id="{FF1BB1E7-51F2-665C-39DB-F72F3B5A885D}" v="173" dt="2024-10-13T20:16:38.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p:cViewPr varScale="1">
        <p:scale>
          <a:sx n="70" d="100"/>
          <a:sy n="70" d="100"/>
        </p:scale>
        <p:origin x="840" y="200"/>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ragadda, Sai Jitendra Chowdary" userId="S::skatr4@unh.newhaven.edu::2edeea85-bbb5-4961-8cfe-5c076c3176e1" providerId="AD" clId="Web-{52C00BBC-FC19-56BF-2E7C-AF467C86F7F5}"/>
    <pc:docChg chg="modSld">
      <pc:chgData name="Katragadda, Sai Jitendra Chowdary" userId="S::skatr4@unh.newhaven.edu::2edeea85-bbb5-4961-8cfe-5c076c3176e1" providerId="AD" clId="Web-{52C00BBC-FC19-56BF-2E7C-AF467C86F7F5}" dt="2024-10-13T15:03:12.875" v="1" actId="20577"/>
      <pc:docMkLst>
        <pc:docMk/>
      </pc:docMkLst>
      <pc:sldChg chg="modSp">
        <pc:chgData name="Katragadda, Sai Jitendra Chowdary" userId="S::skatr4@unh.newhaven.edu::2edeea85-bbb5-4961-8cfe-5c076c3176e1" providerId="AD" clId="Web-{52C00BBC-FC19-56BF-2E7C-AF467C86F7F5}" dt="2024-10-13T15:03:12.875" v="1" actId="20577"/>
        <pc:sldMkLst>
          <pc:docMk/>
          <pc:sldMk cId="0" sldId="260"/>
        </pc:sldMkLst>
        <pc:spChg chg="mod">
          <ac:chgData name="Katragadda, Sai Jitendra Chowdary" userId="S::skatr4@unh.newhaven.edu::2edeea85-bbb5-4961-8cfe-5c076c3176e1" providerId="AD" clId="Web-{52C00BBC-FC19-56BF-2E7C-AF467C86F7F5}" dt="2024-10-13T15:03:12.875" v="1" actId="20577"/>
          <ac:spMkLst>
            <pc:docMk/>
            <pc:sldMk cId="0" sldId="260"/>
            <ac:spMk id="185" creationId="{00000000-0000-0000-0000-000000000000}"/>
          </ac:spMkLst>
        </pc:spChg>
      </pc:sldChg>
    </pc:docChg>
  </pc:docChgLst>
  <pc:docChgLst>
    <pc:chgData name="Kothala, Shanmukh Praveen" userId="S::skoth22@unh.newhaven.edu::fa466d12-66cf-4725-bf8f-a020ab9f3735" providerId="AD" clId="Web-{7C3F508A-F71C-3E10-90CA-9DEEA2387581}"/>
    <pc:docChg chg="addSld">
      <pc:chgData name="Kothala, Shanmukh Praveen" userId="S::skoth22@unh.newhaven.edu::fa466d12-66cf-4725-bf8f-a020ab9f3735" providerId="AD" clId="Web-{7C3F508A-F71C-3E10-90CA-9DEEA2387581}" dt="2024-10-13T15:32:30.057" v="0"/>
      <pc:docMkLst>
        <pc:docMk/>
      </pc:docMkLst>
      <pc:sldChg chg="new">
        <pc:chgData name="Kothala, Shanmukh Praveen" userId="S::skoth22@unh.newhaven.edu::fa466d12-66cf-4725-bf8f-a020ab9f3735" providerId="AD" clId="Web-{7C3F508A-F71C-3E10-90CA-9DEEA2387581}" dt="2024-10-13T15:32:30.057" v="0"/>
        <pc:sldMkLst>
          <pc:docMk/>
          <pc:sldMk cId="1017265674" sldId="267"/>
        </pc:sldMkLst>
      </pc:sldChg>
    </pc:docChg>
  </pc:docChgLst>
  <pc:docChgLst>
    <pc:chgData name="Katragadda, Sai Jitendra Chowdary" userId="2edeea85-bbb5-4961-8cfe-5c076c3176e1" providerId="ADAL" clId="{B8B25F02-A44C-46A9-B7B0-A17DF1BC4423}"/>
    <pc:docChg chg="modSld sldOrd">
      <pc:chgData name="Katragadda, Sai Jitendra Chowdary" userId="2edeea85-bbb5-4961-8cfe-5c076c3176e1" providerId="ADAL" clId="{B8B25F02-A44C-46A9-B7B0-A17DF1BC4423}" dt="2024-10-13T15:31:11.101" v="6"/>
      <pc:docMkLst>
        <pc:docMk/>
      </pc:docMkLst>
      <pc:sldChg chg="addSp modSp ord">
        <pc:chgData name="Katragadda, Sai Jitendra Chowdary" userId="2edeea85-bbb5-4961-8cfe-5c076c3176e1" providerId="ADAL" clId="{B8B25F02-A44C-46A9-B7B0-A17DF1BC4423}" dt="2024-10-13T15:29:07.846" v="2"/>
        <pc:sldMkLst>
          <pc:docMk/>
          <pc:sldMk cId="0" sldId="261"/>
        </pc:sldMkLst>
        <pc:picChg chg="add mod">
          <ac:chgData name="Katragadda, Sai Jitendra Chowdary" userId="2edeea85-bbb5-4961-8cfe-5c076c3176e1" providerId="ADAL" clId="{B8B25F02-A44C-46A9-B7B0-A17DF1BC4423}" dt="2024-10-13T15:29:07.846" v="2"/>
          <ac:picMkLst>
            <pc:docMk/>
            <pc:sldMk cId="0" sldId="261"/>
            <ac:picMk id="10" creationId="{14AB08EA-DA3E-DFFC-F913-7C6A87CC3B2D}"/>
          </ac:picMkLst>
        </pc:picChg>
      </pc:sldChg>
      <pc:sldChg chg="addSp delSp modSp mod modTransition modAnim">
        <pc:chgData name="Katragadda, Sai Jitendra Chowdary" userId="2edeea85-bbb5-4961-8cfe-5c076c3176e1" providerId="ADAL" clId="{B8B25F02-A44C-46A9-B7B0-A17DF1BC4423}" dt="2024-10-13T15:31:11.101" v="6"/>
        <pc:sldMkLst>
          <pc:docMk/>
          <pc:sldMk cId="0" sldId="262"/>
        </pc:sldMkLst>
        <pc:picChg chg="add del mod">
          <ac:chgData name="Katragadda, Sai Jitendra Chowdary" userId="2edeea85-bbb5-4961-8cfe-5c076c3176e1" providerId="ADAL" clId="{B8B25F02-A44C-46A9-B7B0-A17DF1BC4423}" dt="2024-10-13T15:30:49.052" v="5"/>
          <ac:picMkLst>
            <pc:docMk/>
            <pc:sldMk cId="0" sldId="262"/>
            <ac:picMk id="6" creationId="{35B61ADD-D6C5-FA8C-9E6A-E316275448E9}"/>
          </ac:picMkLst>
        </pc:picChg>
        <pc:picChg chg="add del mod ord">
          <ac:chgData name="Katragadda, Sai Jitendra Chowdary" userId="2edeea85-bbb5-4961-8cfe-5c076c3176e1" providerId="ADAL" clId="{B8B25F02-A44C-46A9-B7B0-A17DF1BC4423}" dt="2024-10-13T15:31:11.101" v="6"/>
          <ac:picMkLst>
            <pc:docMk/>
            <pc:sldMk cId="0" sldId="262"/>
            <ac:picMk id="13" creationId="{A860042C-4DBE-266E-00EA-1D9482FF8E6C}"/>
          </ac:picMkLst>
        </pc:picChg>
        <pc:picChg chg="add mod">
          <ac:chgData name="Katragadda, Sai Jitendra Chowdary" userId="2edeea85-bbb5-4961-8cfe-5c076c3176e1" providerId="ADAL" clId="{B8B25F02-A44C-46A9-B7B0-A17DF1BC4423}" dt="2024-10-13T15:31:11.101" v="6"/>
          <ac:picMkLst>
            <pc:docMk/>
            <pc:sldMk cId="0" sldId="262"/>
            <ac:picMk id="14" creationId="{19764365-6718-CD6D-F7C0-BFD81DEB0BFC}"/>
          </ac:picMkLst>
        </pc:picChg>
      </pc:sldChg>
    </pc:docChg>
  </pc:docChgLst>
  <pc:docChgLst>
    <pc:chgData name="Tajmohammed, Umair Moeen" userId="S::utajm1@unh.newhaven.edu::cba3458b-74f8-4eb7-b236-f78893070d15" providerId="AD" clId="Web-{FF1BB1E7-51F2-665C-39DB-F72F3B5A885D}"/>
    <pc:docChg chg="addSld delSld modSld">
      <pc:chgData name="Tajmohammed, Umair Moeen" userId="S::utajm1@unh.newhaven.edu::cba3458b-74f8-4eb7-b236-f78893070d15" providerId="AD" clId="Web-{FF1BB1E7-51F2-665C-39DB-F72F3B5A885D}" dt="2024-10-13T20:16:38.810" v="261"/>
      <pc:docMkLst>
        <pc:docMk/>
      </pc:docMkLst>
      <pc:sldChg chg="addSp delSp modSp delAnim">
        <pc:chgData name="Tajmohammed, Umair Moeen" userId="S::utajm1@unh.newhaven.edu::cba3458b-74f8-4eb7-b236-f78893070d15" providerId="AD" clId="Web-{FF1BB1E7-51F2-665C-39DB-F72F3B5A885D}" dt="2024-10-13T20:16:38.810" v="261"/>
        <pc:sldMkLst>
          <pc:docMk/>
          <pc:sldMk cId="0" sldId="256"/>
        </pc:sldMkLst>
        <pc:spChg chg="add del mod">
          <ac:chgData name="Tajmohammed, Umair Moeen" userId="S::utajm1@unh.newhaven.edu::cba3458b-74f8-4eb7-b236-f78893070d15" providerId="AD" clId="Web-{FF1BB1E7-51F2-665C-39DB-F72F3B5A885D}" dt="2024-10-13T20:16:15.403" v="260" actId="20577"/>
          <ac:spMkLst>
            <pc:docMk/>
            <pc:sldMk cId="0" sldId="256"/>
            <ac:spMk id="94" creationId="{00000000-0000-0000-0000-000000000000}"/>
          </ac:spMkLst>
        </pc:spChg>
        <pc:picChg chg="del">
          <ac:chgData name="Tajmohammed, Umair Moeen" userId="S::utajm1@unh.newhaven.edu::cba3458b-74f8-4eb7-b236-f78893070d15" providerId="AD" clId="Web-{FF1BB1E7-51F2-665C-39DB-F72F3B5A885D}" dt="2024-10-13T20:16:38.810" v="261"/>
          <ac:picMkLst>
            <pc:docMk/>
            <pc:sldMk cId="0" sldId="256"/>
            <ac:picMk id="43" creationId="{38DD01FC-69F8-19CB-4C16-6C008CAAC276}"/>
          </ac:picMkLst>
        </pc:picChg>
      </pc:sldChg>
      <pc:sldChg chg="addSp delSp modSp">
        <pc:chgData name="Tajmohammed, Umair Moeen" userId="S::utajm1@unh.newhaven.edu::cba3458b-74f8-4eb7-b236-f78893070d15" providerId="AD" clId="Web-{FF1BB1E7-51F2-665C-39DB-F72F3B5A885D}" dt="2024-10-13T19:58:53.644" v="198" actId="20577"/>
        <pc:sldMkLst>
          <pc:docMk/>
          <pc:sldMk cId="0" sldId="258"/>
        </pc:sldMkLst>
        <pc:spChg chg="mod">
          <ac:chgData name="Tajmohammed, Umair Moeen" userId="S::utajm1@unh.newhaven.edu::cba3458b-74f8-4eb7-b236-f78893070d15" providerId="AD" clId="Web-{FF1BB1E7-51F2-665C-39DB-F72F3B5A885D}" dt="2024-10-13T19:57:45.190" v="177" actId="1076"/>
          <ac:spMkLst>
            <pc:docMk/>
            <pc:sldMk cId="0" sldId="258"/>
            <ac:spMk id="2" creationId="{DC905C12-9901-2368-F969-13395E6D0816}"/>
          </ac:spMkLst>
        </pc:spChg>
        <pc:spChg chg="add del mod">
          <ac:chgData name="Tajmohammed, Umair Moeen" userId="S::utajm1@unh.newhaven.edu::cba3458b-74f8-4eb7-b236-f78893070d15" providerId="AD" clId="Web-{FF1BB1E7-51F2-665C-39DB-F72F3B5A885D}" dt="2024-10-13T19:45:29.485" v="43"/>
          <ac:spMkLst>
            <pc:docMk/>
            <pc:sldMk cId="0" sldId="258"/>
            <ac:spMk id="122" creationId="{00000000-0000-0000-0000-000000000000}"/>
          </ac:spMkLst>
        </pc:spChg>
        <pc:spChg chg="del mod">
          <ac:chgData name="Tajmohammed, Umair Moeen" userId="S::utajm1@unh.newhaven.edu::cba3458b-74f8-4eb7-b236-f78893070d15" providerId="AD" clId="Web-{FF1BB1E7-51F2-665C-39DB-F72F3B5A885D}" dt="2024-10-13T19:57:30.689" v="173"/>
          <ac:spMkLst>
            <pc:docMk/>
            <pc:sldMk cId="0" sldId="258"/>
            <ac:spMk id="123" creationId="{00000000-0000-0000-0000-000000000000}"/>
          </ac:spMkLst>
        </pc:spChg>
        <pc:spChg chg="del mod">
          <ac:chgData name="Tajmohammed, Umair Moeen" userId="S::utajm1@unh.newhaven.edu::cba3458b-74f8-4eb7-b236-f78893070d15" providerId="AD" clId="Web-{FF1BB1E7-51F2-665C-39DB-F72F3B5A885D}" dt="2024-10-13T19:57:30.674" v="172"/>
          <ac:spMkLst>
            <pc:docMk/>
            <pc:sldMk cId="0" sldId="258"/>
            <ac:spMk id="124" creationId="{00000000-0000-0000-0000-000000000000}"/>
          </ac:spMkLst>
        </pc:spChg>
        <pc:spChg chg="del mod">
          <ac:chgData name="Tajmohammed, Umair Moeen" userId="S::utajm1@unh.newhaven.edu::cba3458b-74f8-4eb7-b236-f78893070d15" providerId="AD" clId="Web-{FF1BB1E7-51F2-665C-39DB-F72F3B5A885D}" dt="2024-10-13T19:57:30.643" v="171"/>
          <ac:spMkLst>
            <pc:docMk/>
            <pc:sldMk cId="0" sldId="258"/>
            <ac:spMk id="140" creationId="{00000000-0000-0000-0000-000000000000}"/>
          </ac:spMkLst>
        </pc:spChg>
        <pc:spChg chg="del mod">
          <ac:chgData name="Tajmohammed, Umair Moeen" userId="S::utajm1@unh.newhaven.edu::cba3458b-74f8-4eb7-b236-f78893070d15" providerId="AD" clId="Web-{FF1BB1E7-51F2-665C-39DB-F72F3B5A885D}" dt="2024-10-13T19:57:30.627" v="170"/>
          <ac:spMkLst>
            <pc:docMk/>
            <pc:sldMk cId="0" sldId="258"/>
            <ac:spMk id="142" creationId="{00000000-0000-0000-0000-000000000000}"/>
          </ac:spMkLst>
        </pc:spChg>
        <pc:spChg chg="del mod">
          <ac:chgData name="Tajmohammed, Umair Moeen" userId="S::utajm1@unh.newhaven.edu::cba3458b-74f8-4eb7-b236-f78893070d15" providerId="AD" clId="Web-{FF1BB1E7-51F2-665C-39DB-F72F3B5A885D}" dt="2024-10-13T19:57:30.596" v="169"/>
          <ac:spMkLst>
            <pc:docMk/>
            <pc:sldMk cId="0" sldId="258"/>
            <ac:spMk id="144" creationId="{00000000-0000-0000-0000-000000000000}"/>
          </ac:spMkLst>
        </pc:spChg>
        <pc:spChg chg="del mod">
          <ac:chgData name="Tajmohammed, Umair Moeen" userId="S::utajm1@unh.newhaven.edu::cba3458b-74f8-4eb7-b236-f78893070d15" providerId="AD" clId="Web-{FF1BB1E7-51F2-665C-39DB-F72F3B5A885D}" dt="2024-10-13T19:57:30.580" v="168"/>
          <ac:spMkLst>
            <pc:docMk/>
            <pc:sldMk cId="0" sldId="258"/>
            <ac:spMk id="147" creationId="{00000000-0000-0000-0000-000000000000}"/>
          </ac:spMkLst>
        </pc:spChg>
        <pc:graphicFrameChg chg="add mod modGraphic">
          <ac:chgData name="Tajmohammed, Umair Moeen" userId="S::utajm1@unh.newhaven.edu::cba3458b-74f8-4eb7-b236-f78893070d15" providerId="AD" clId="Web-{FF1BB1E7-51F2-665C-39DB-F72F3B5A885D}" dt="2024-10-13T19:58:53.644" v="198" actId="20577"/>
          <ac:graphicFrameMkLst>
            <pc:docMk/>
            <pc:sldMk cId="0" sldId="258"/>
            <ac:graphicFrameMk id="3" creationId="{8E9AF850-1553-56EA-EE1C-8D121E6C8059}"/>
          </ac:graphicFrameMkLst>
        </pc:graphicFrameChg>
        <pc:picChg chg="add del mod">
          <ac:chgData name="Tajmohammed, Umair Moeen" userId="S::utajm1@unh.newhaven.edu::cba3458b-74f8-4eb7-b236-f78893070d15" providerId="AD" clId="Web-{FF1BB1E7-51F2-665C-39DB-F72F3B5A885D}" dt="2024-10-13T19:47:10.675" v="47"/>
          <ac:picMkLst>
            <pc:docMk/>
            <pc:sldMk cId="0" sldId="258"/>
            <ac:picMk id="1026" creationId="{7B8356E2-885B-137B-01D0-2A9D7EC141EE}"/>
          </ac:picMkLst>
        </pc:picChg>
        <pc:picChg chg="del">
          <ac:chgData name="Tajmohammed, Umair Moeen" userId="S::utajm1@unh.newhaven.edu::cba3458b-74f8-4eb7-b236-f78893070d15" providerId="AD" clId="Web-{FF1BB1E7-51F2-665C-39DB-F72F3B5A885D}" dt="2024-10-13T19:47:16.862" v="48"/>
          <ac:picMkLst>
            <pc:docMk/>
            <pc:sldMk cId="0" sldId="258"/>
            <ac:picMk id="1028" creationId="{CB9071A3-AD85-1AC9-BE6B-756311669F1C}"/>
          </ac:picMkLst>
        </pc:picChg>
        <pc:picChg chg="del">
          <ac:chgData name="Tajmohammed, Umair Moeen" userId="S::utajm1@unh.newhaven.edu::cba3458b-74f8-4eb7-b236-f78893070d15" providerId="AD" clId="Web-{FF1BB1E7-51F2-665C-39DB-F72F3B5A885D}" dt="2024-10-13T19:47:18.081" v="49"/>
          <ac:picMkLst>
            <pc:docMk/>
            <pc:sldMk cId="0" sldId="258"/>
            <ac:picMk id="1030" creationId="{3A30DF9E-CE9F-B83F-711A-C19857BB62FD}"/>
          </ac:picMkLst>
        </pc:picChg>
        <pc:picChg chg="del">
          <ac:chgData name="Tajmohammed, Umair Moeen" userId="S::utajm1@unh.newhaven.edu::cba3458b-74f8-4eb7-b236-f78893070d15" providerId="AD" clId="Web-{FF1BB1E7-51F2-665C-39DB-F72F3B5A885D}" dt="2024-10-13T19:47:19.378" v="50"/>
          <ac:picMkLst>
            <pc:docMk/>
            <pc:sldMk cId="0" sldId="258"/>
            <ac:picMk id="1032" creationId="{45E5767A-C884-7447-49C1-FF477D8B6121}"/>
          </ac:picMkLst>
        </pc:picChg>
        <pc:picChg chg="del">
          <ac:chgData name="Tajmohammed, Umair Moeen" userId="S::utajm1@unh.newhaven.edu::cba3458b-74f8-4eb7-b236-f78893070d15" providerId="AD" clId="Web-{FF1BB1E7-51F2-665C-39DB-F72F3B5A885D}" dt="2024-10-13T19:49:06.193" v="53"/>
          <ac:picMkLst>
            <pc:docMk/>
            <pc:sldMk cId="0" sldId="258"/>
            <ac:picMk id="1036" creationId="{6AB8CA7E-41BA-AFFB-C686-3F53B7D4C06B}"/>
          </ac:picMkLst>
        </pc:picChg>
        <pc:picChg chg="del">
          <ac:chgData name="Tajmohammed, Umair Moeen" userId="S::utajm1@unh.newhaven.edu::cba3458b-74f8-4eb7-b236-f78893070d15" providerId="AD" clId="Web-{FF1BB1E7-51F2-665C-39DB-F72F3B5A885D}" dt="2024-10-13T19:49:08.287" v="54"/>
          <ac:picMkLst>
            <pc:docMk/>
            <pc:sldMk cId="0" sldId="258"/>
            <ac:picMk id="1038" creationId="{13D3FCFA-FA1E-2BF4-C395-171C0BC7F340}"/>
          </ac:picMkLst>
        </pc:picChg>
        <pc:picChg chg="del">
          <ac:chgData name="Tajmohammed, Umair Moeen" userId="S::utajm1@unh.newhaven.edu::cba3458b-74f8-4eb7-b236-f78893070d15" providerId="AD" clId="Web-{FF1BB1E7-51F2-665C-39DB-F72F3B5A885D}" dt="2024-10-13T19:49:09.506" v="55"/>
          <ac:picMkLst>
            <pc:docMk/>
            <pc:sldMk cId="0" sldId="258"/>
            <ac:picMk id="1040" creationId="{B2330778-56EA-6C79-AE43-92B02E86D658}"/>
          </ac:picMkLst>
        </pc:picChg>
      </pc:sldChg>
      <pc:sldChg chg="addSp delSp modSp">
        <pc:chgData name="Tajmohammed, Umair Moeen" userId="S::utajm1@unh.newhaven.edu::cba3458b-74f8-4eb7-b236-f78893070d15" providerId="AD" clId="Web-{FF1BB1E7-51F2-665C-39DB-F72F3B5A885D}" dt="2024-10-13T20:07:23.219" v="224" actId="1076"/>
        <pc:sldMkLst>
          <pc:docMk/>
          <pc:sldMk cId="0" sldId="259"/>
        </pc:sldMkLst>
        <pc:spChg chg="add del mod">
          <ac:chgData name="Tajmohammed, Umair Moeen" userId="S::utajm1@unh.newhaven.edu::cba3458b-74f8-4eb7-b236-f78893070d15" providerId="AD" clId="Web-{FF1BB1E7-51F2-665C-39DB-F72F3B5A885D}" dt="2024-10-13T20:01:54.070" v="205"/>
          <ac:spMkLst>
            <pc:docMk/>
            <pc:sldMk cId="0" sldId="259"/>
            <ac:spMk id="3" creationId="{30B101AE-2967-F43F-3FB8-BCE51153F39C}"/>
          </ac:spMkLst>
        </pc:spChg>
        <pc:spChg chg="del">
          <ac:chgData name="Tajmohammed, Umair Moeen" userId="S::utajm1@unh.newhaven.edu::cba3458b-74f8-4eb7-b236-f78893070d15" providerId="AD" clId="Web-{FF1BB1E7-51F2-665C-39DB-F72F3B5A885D}" dt="2024-10-13T20:01:42.101" v="203"/>
          <ac:spMkLst>
            <pc:docMk/>
            <pc:sldMk cId="0" sldId="259"/>
            <ac:spMk id="165" creationId="{00000000-0000-0000-0000-000000000000}"/>
          </ac:spMkLst>
        </pc:spChg>
        <pc:picChg chg="add del mod">
          <ac:chgData name="Tajmohammed, Umair Moeen" userId="S::utajm1@unh.newhaven.edu::cba3458b-74f8-4eb7-b236-f78893070d15" providerId="AD" clId="Web-{FF1BB1E7-51F2-665C-39DB-F72F3B5A885D}" dt="2024-10-13T20:02:45.259" v="213"/>
          <ac:picMkLst>
            <pc:docMk/>
            <pc:sldMk cId="0" sldId="259"/>
            <ac:picMk id="4" creationId="{078EC39F-3040-F09F-5653-E65C617AF81B}"/>
          </ac:picMkLst>
        </pc:picChg>
        <pc:picChg chg="add del mod">
          <ac:chgData name="Tajmohammed, Umair Moeen" userId="S::utajm1@unh.newhaven.edu::cba3458b-74f8-4eb7-b236-f78893070d15" providerId="AD" clId="Web-{FF1BB1E7-51F2-665C-39DB-F72F3B5A885D}" dt="2024-10-13T20:04:27.340" v="217"/>
          <ac:picMkLst>
            <pc:docMk/>
            <pc:sldMk cId="0" sldId="259"/>
            <ac:picMk id="5" creationId="{E24E0F33-2C2C-5728-A0BC-CA04F72EEEF4}"/>
          </ac:picMkLst>
        </pc:picChg>
        <pc:picChg chg="add mod modCrop">
          <ac:chgData name="Tajmohammed, Umair Moeen" userId="S::utajm1@unh.newhaven.edu::cba3458b-74f8-4eb7-b236-f78893070d15" providerId="AD" clId="Web-{FF1BB1E7-51F2-665C-39DB-F72F3B5A885D}" dt="2024-10-13T20:07:23.219" v="224" actId="1076"/>
          <ac:picMkLst>
            <pc:docMk/>
            <pc:sldMk cId="0" sldId="259"/>
            <ac:picMk id="6" creationId="{75233D9D-5564-20C4-C341-328B03C121E9}"/>
          </ac:picMkLst>
        </pc:picChg>
        <pc:picChg chg="del">
          <ac:chgData name="Tajmohammed, Umair Moeen" userId="S::utajm1@unh.newhaven.edu::cba3458b-74f8-4eb7-b236-f78893070d15" providerId="AD" clId="Web-{FF1BB1E7-51F2-665C-39DB-F72F3B5A885D}" dt="2024-10-13T20:01:43.758" v="204"/>
          <ac:picMkLst>
            <pc:docMk/>
            <pc:sldMk cId="0" sldId="259"/>
            <ac:picMk id="2050" creationId="{34F32FB8-7079-0E03-912E-88E4F8530463}"/>
          </ac:picMkLst>
        </pc:picChg>
      </pc:sldChg>
      <pc:sldChg chg="delSp modSp">
        <pc:chgData name="Tajmohammed, Umair Moeen" userId="S::utajm1@unh.newhaven.edu::cba3458b-74f8-4eb7-b236-f78893070d15" providerId="AD" clId="Web-{FF1BB1E7-51F2-665C-39DB-F72F3B5A885D}" dt="2024-10-13T20:09:30.925" v="252" actId="1076"/>
        <pc:sldMkLst>
          <pc:docMk/>
          <pc:sldMk cId="0" sldId="261"/>
        </pc:sldMkLst>
        <pc:spChg chg="mod">
          <ac:chgData name="Tajmohammed, Umair Moeen" userId="S::utajm1@unh.newhaven.edu::cba3458b-74f8-4eb7-b236-f78893070d15" providerId="AD" clId="Web-{FF1BB1E7-51F2-665C-39DB-F72F3B5A885D}" dt="2024-10-13T20:08:35.392" v="232" actId="1076"/>
          <ac:spMkLst>
            <pc:docMk/>
            <pc:sldMk cId="0" sldId="261"/>
            <ac:spMk id="191" creationId="{00000000-0000-0000-0000-000000000000}"/>
          </ac:spMkLst>
        </pc:spChg>
        <pc:spChg chg="mod">
          <ac:chgData name="Tajmohammed, Umair Moeen" userId="S::utajm1@unh.newhaven.edu::cba3458b-74f8-4eb7-b236-f78893070d15" providerId="AD" clId="Web-{FF1BB1E7-51F2-665C-39DB-F72F3B5A885D}" dt="2024-10-13T20:09:30.925" v="252" actId="1076"/>
          <ac:spMkLst>
            <pc:docMk/>
            <pc:sldMk cId="0" sldId="261"/>
            <ac:spMk id="199" creationId="{00000000-0000-0000-0000-000000000000}"/>
          </ac:spMkLst>
        </pc:spChg>
        <pc:spChg chg="mod">
          <ac:chgData name="Tajmohammed, Umair Moeen" userId="S::utajm1@unh.newhaven.edu::cba3458b-74f8-4eb7-b236-f78893070d15" providerId="AD" clId="Web-{FF1BB1E7-51F2-665C-39DB-F72F3B5A885D}" dt="2024-10-13T20:09:19.628" v="250" actId="1076"/>
          <ac:spMkLst>
            <pc:docMk/>
            <pc:sldMk cId="0" sldId="261"/>
            <ac:spMk id="200" creationId="{00000000-0000-0000-0000-000000000000}"/>
          </ac:spMkLst>
        </pc:spChg>
        <pc:spChg chg="del mod">
          <ac:chgData name="Tajmohammed, Umair Moeen" userId="S::utajm1@unh.newhaven.edu::cba3458b-74f8-4eb7-b236-f78893070d15" providerId="AD" clId="Web-{FF1BB1E7-51F2-665C-39DB-F72F3B5A885D}" dt="2024-10-13T20:08:34.517" v="231"/>
          <ac:spMkLst>
            <pc:docMk/>
            <pc:sldMk cId="0" sldId="261"/>
            <ac:spMk id="204" creationId="{00000000-0000-0000-0000-000000000000}"/>
          </ac:spMkLst>
        </pc:spChg>
        <pc:picChg chg="del">
          <ac:chgData name="Tajmohammed, Umair Moeen" userId="S::utajm1@unh.newhaven.edu::cba3458b-74f8-4eb7-b236-f78893070d15" providerId="AD" clId="Web-{FF1BB1E7-51F2-665C-39DB-F72F3B5A885D}" dt="2024-10-13T20:08:03.860" v="225"/>
          <ac:picMkLst>
            <pc:docMk/>
            <pc:sldMk cId="0" sldId="261"/>
            <ac:picMk id="2" creationId="{38E68DCC-5062-32A0-4749-56F2A9E3C129}"/>
          </ac:picMkLst>
        </pc:picChg>
        <pc:picChg chg="del">
          <ac:chgData name="Tajmohammed, Umair Moeen" userId="S::utajm1@unh.newhaven.edu::cba3458b-74f8-4eb7-b236-f78893070d15" providerId="AD" clId="Web-{FF1BB1E7-51F2-665C-39DB-F72F3B5A885D}" dt="2024-10-13T20:08:05.329" v="226"/>
          <ac:picMkLst>
            <pc:docMk/>
            <pc:sldMk cId="0" sldId="261"/>
            <ac:picMk id="3" creationId="{A6B184C1-1F72-D009-52F1-486C5B55DB44}"/>
          </ac:picMkLst>
        </pc:picChg>
        <pc:picChg chg="del">
          <ac:chgData name="Tajmohammed, Umair Moeen" userId="S::utajm1@unh.newhaven.edu::cba3458b-74f8-4eb7-b236-f78893070d15" providerId="AD" clId="Web-{FF1BB1E7-51F2-665C-39DB-F72F3B5A885D}" dt="2024-10-13T20:08:06.657" v="227"/>
          <ac:picMkLst>
            <pc:docMk/>
            <pc:sldMk cId="0" sldId="261"/>
            <ac:picMk id="4" creationId="{84247D0A-3792-CF24-414D-D357DCE1438E}"/>
          </ac:picMkLst>
        </pc:picChg>
      </pc:sldChg>
      <pc:sldChg chg="delSp modSp">
        <pc:chgData name="Tajmohammed, Umair Moeen" userId="S::utajm1@unh.newhaven.edu::cba3458b-74f8-4eb7-b236-f78893070d15" providerId="AD" clId="Web-{FF1BB1E7-51F2-665C-39DB-F72F3B5A885D}" dt="2024-10-13T19:40:34.837" v="1"/>
        <pc:sldMkLst>
          <pc:docMk/>
          <pc:sldMk cId="0" sldId="264"/>
        </pc:sldMkLst>
        <pc:spChg chg="del mod">
          <ac:chgData name="Tajmohammed, Umair Moeen" userId="S::utajm1@unh.newhaven.edu::cba3458b-74f8-4eb7-b236-f78893070d15" providerId="AD" clId="Web-{FF1BB1E7-51F2-665C-39DB-F72F3B5A885D}" dt="2024-10-13T19:40:34.837" v="1"/>
          <ac:spMkLst>
            <pc:docMk/>
            <pc:sldMk cId="0" sldId="264"/>
            <ac:spMk id="4" creationId="{EBE1C410-8FBB-BE3D-3921-3DD772D88E2C}"/>
          </ac:spMkLst>
        </pc:spChg>
      </pc:sldChg>
      <pc:sldChg chg="new del">
        <pc:chgData name="Tajmohammed, Umair Moeen" userId="S::utajm1@unh.newhaven.edu::cba3458b-74f8-4eb7-b236-f78893070d15" providerId="AD" clId="Web-{FF1BB1E7-51F2-665C-39DB-F72F3B5A885D}" dt="2024-10-13T19:59:55.896" v="202"/>
        <pc:sldMkLst>
          <pc:docMk/>
          <pc:sldMk cId="2093596656" sldId="267"/>
        </pc:sldMkLst>
      </pc:sldChg>
    </pc:docChg>
  </pc:docChgLst>
  <pc:docChgLst>
    <pc:chgData name="Tajmohammed, Umair Moeen" userId="S::utajm1@unh.newhaven.edu::cba3458b-74f8-4eb7-b236-f78893070d15" providerId="AD" clId="Web-{60B85058-A83A-A7BF-0DDF-7FADD0F21E34}"/>
    <pc:docChg chg="delSld">
      <pc:chgData name="Tajmohammed, Umair Moeen" userId="S::utajm1@unh.newhaven.edu::cba3458b-74f8-4eb7-b236-f78893070d15" providerId="AD" clId="Web-{60B85058-A83A-A7BF-0DDF-7FADD0F21E34}" dt="2024-10-13T19:37:52.559" v="0"/>
      <pc:docMkLst>
        <pc:docMk/>
      </pc:docMkLst>
      <pc:sldChg chg="del">
        <pc:chgData name="Tajmohammed, Umair Moeen" userId="S::utajm1@unh.newhaven.edu::cba3458b-74f8-4eb7-b236-f78893070d15" providerId="AD" clId="Web-{60B85058-A83A-A7BF-0DDF-7FADD0F21E34}" dt="2024-10-13T19:37:52.559" v="0"/>
        <pc:sldMkLst>
          <pc:docMk/>
          <pc:sldMk cId="1017265674" sldId="26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09D96A-85CB-48BF-9071-64811699AF98}"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95BBE132-6A05-42D8-B7BC-C5E78407111C}">
      <dgm:prSet phldrT="[Text]" phldr="0"/>
      <dgm:spPr/>
      <dgm:t>
        <a:bodyPr/>
        <a:lstStyle/>
        <a:p>
          <a:r>
            <a:rPr lang="en-US" b="1" dirty="0">
              <a:solidFill>
                <a:srgbClr val="000000"/>
              </a:solidFill>
              <a:latin typeface="Proxima Nova"/>
            </a:rPr>
            <a:t>What is Reddit?</a:t>
          </a:r>
          <a:endParaRPr lang="en-US" b="1" dirty="0">
            <a:latin typeface="Proxima Nova"/>
          </a:endParaRPr>
        </a:p>
      </dgm:t>
    </dgm:pt>
    <dgm:pt modelId="{CB62CDCB-DF72-4709-BBAE-DCBB342D9412}" type="parTrans" cxnId="{1CF9A1C9-96D3-48A7-9F7D-BDB166A482E7}">
      <dgm:prSet/>
      <dgm:spPr/>
      <dgm:t>
        <a:bodyPr/>
        <a:lstStyle/>
        <a:p>
          <a:endParaRPr lang="en-US"/>
        </a:p>
      </dgm:t>
    </dgm:pt>
    <dgm:pt modelId="{2AF09C7A-C005-4EF0-B7CA-CBDF514D62D9}" type="sibTrans" cxnId="{1CF9A1C9-96D3-48A7-9F7D-BDB166A482E7}">
      <dgm:prSet/>
      <dgm:spPr/>
      <dgm:t>
        <a:bodyPr/>
        <a:lstStyle/>
        <a:p>
          <a:endParaRPr lang="en-US"/>
        </a:p>
      </dgm:t>
    </dgm:pt>
    <dgm:pt modelId="{14129DF3-2967-48E0-9C03-F1B7E26244FE}">
      <dgm:prSet phldr="0"/>
      <dgm:spPr/>
      <dgm:t>
        <a:bodyPr/>
        <a:lstStyle/>
        <a:p>
          <a:pPr rtl="0"/>
          <a:r>
            <a:rPr lang="en-US" dirty="0">
              <a:latin typeface="Arial"/>
              <a:cs typeface="Arial"/>
            </a:rPr>
            <a:t>1</a:t>
          </a:r>
        </a:p>
      </dgm:t>
    </dgm:pt>
    <dgm:pt modelId="{EE2CEC81-E990-4A3D-88CE-47EB35C65215}" type="parTrans" cxnId="{9BB0E5DE-CF2E-4659-A360-F17F9E2D420A}">
      <dgm:prSet/>
      <dgm:spPr/>
    </dgm:pt>
    <dgm:pt modelId="{50B3971D-D098-4340-9C30-DF0539EB2BD2}" type="sibTrans" cxnId="{9BB0E5DE-CF2E-4659-A360-F17F9E2D420A}">
      <dgm:prSet/>
      <dgm:spPr/>
    </dgm:pt>
    <dgm:pt modelId="{BBE6FEF5-C77C-4921-B39D-82AED8148794}">
      <dgm:prSet phldr="0"/>
      <dgm:spPr/>
      <dgm:t>
        <a:bodyPr/>
        <a:lstStyle/>
        <a:p>
          <a:pPr algn="l"/>
          <a:r>
            <a:rPr lang="en-US" b="1" dirty="0">
              <a:solidFill>
                <a:schemeClr val="tx2">
                  <a:lumMod val="10000"/>
                </a:schemeClr>
              </a:solidFill>
              <a:latin typeface="Proxima Nova"/>
              <a:cs typeface="Calibri"/>
            </a:rPr>
            <a:t>Solution</a:t>
          </a:r>
        </a:p>
      </dgm:t>
    </dgm:pt>
    <dgm:pt modelId="{B695E861-13D3-4D3B-954E-EF71C6EB3DF4}" type="parTrans" cxnId="{0E7B9291-C132-4D7D-AC61-05A35AC7FD63}">
      <dgm:prSet/>
      <dgm:spPr/>
    </dgm:pt>
    <dgm:pt modelId="{FD2EF2F1-635F-4B4F-93CF-6673C2E7AC40}" type="sibTrans" cxnId="{0E7B9291-C132-4D7D-AC61-05A35AC7FD63}">
      <dgm:prSet/>
      <dgm:spPr/>
    </dgm:pt>
    <dgm:pt modelId="{0E0429C6-4872-49AC-A0BD-07105629897C}">
      <dgm:prSet phldr="0"/>
      <dgm:spPr/>
      <dgm:t>
        <a:bodyPr/>
        <a:lstStyle/>
        <a:p>
          <a:pPr rtl="0"/>
          <a:r>
            <a:rPr lang="en-US" b="0" dirty="0">
              <a:latin typeface="Calibri"/>
              <a:cs typeface="Calibri"/>
            </a:rPr>
            <a:t>2</a:t>
          </a:r>
        </a:p>
      </dgm:t>
    </dgm:pt>
    <dgm:pt modelId="{7FF6E82F-6D32-4F40-86CD-3DDD443624A8}" type="parTrans" cxnId="{7A4DD32B-6E42-483C-AF5D-F5B19876CC8E}">
      <dgm:prSet/>
      <dgm:spPr/>
    </dgm:pt>
    <dgm:pt modelId="{2DDF8BB3-4671-4B8F-B4CE-657A18612C9E}" type="sibTrans" cxnId="{7A4DD32B-6E42-483C-AF5D-F5B19876CC8E}">
      <dgm:prSet/>
      <dgm:spPr/>
    </dgm:pt>
    <dgm:pt modelId="{A6A63560-00DE-4DB0-B768-80B6290A9047}">
      <dgm:prSet phldr="0"/>
      <dgm:spPr/>
      <dgm:t>
        <a:bodyPr/>
        <a:lstStyle/>
        <a:p>
          <a:pPr algn="l" rtl="0"/>
          <a:r>
            <a:rPr lang="en-US" b="1" dirty="0">
              <a:solidFill>
                <a:schemeClr val="tx2">
                  <a:lumMod val="10000"/>
                </a:schemeClr>
              </a:solidFill>
              <a:latin typeface="Proxima Nova"/>
              <a:cs typeface="Calibri"/>
            </a:rPr>
            <a:t>Problem Statement</a:t>
          </a:r>
          <a:endParaRPr lang="en-US" b="1" dirty="0">
            <a:solidFill>
              <a:schemeClr val="tx2">
                <a:lumMod val="10000"/>
              </a:schemeClr>
            </a:solidFill>
            <a:latin typeface="Proxima Nova"/>
            <a:cs typeface="Arial"/>
          </a:endParaRPr>
        </a:p>
      </dgm:t>
    </dgm:pt>
    <dgm:pt modelId="{47110AA0-AEEC-489B-9005-55E3E3D35BBD}" type="parTrans" cxnId="{3A53FF28-72E6-40F9-B419-8284586C99CA}">
      <dgm:prSet/>
      <dgm:spPr/>
    </dgm:pt>
    <dgm:pt modelId="{2D532F0D-9613-4D6B-A3A3-109A197BB46F}" type="sibTrans" cxnId="{3A53FF28-72E6-40F9-B419-8284586C99CA}">
      <dgm:prSet/>
      <dgm:spPr/>
    </dgm:pt>
    <dgm:pt modelId="{B53E6092-2000-451C-B6F8-59BC076B80D1}">
      <dgm:prSet phldr="0"/>
      <dgm:spPr/>
      <dgm:t>
        <a:bodyPr/>
        <a:lstStyle/>
        <a:p>
          <a:pPr rtl="0"/>
          <a:r>
            <a:rPr lang="en-US" dirty="0">
              <a:latin typeface="Calibri"/>
              <a:cs typeface="Calibri"/>
            </a:rPr>
            <a:t>3</a:t>
          </a:r>
        </a:p>
      </dgm:t>
    </dgm:pt>
    <dgm:pt modelId="{B82F374A-C4F3-4CB3-AE14-D947D9DCBA31}" type="parTrans" cxnId="{71287D79-5C53-4048-AF3F-7F4BF77CB398}">
      <dgm:prSet/>
      <dgm:spPr/>
    </dgm:pt>
    <dgm:pt modelId="{6E300108-1316-4464-9D1A-E42FAF66C8FC}" type="sibTrans" cxnId="{71287D79-5C53-4048-AF3F-7F4BF77CB398}">
      <dgm:prSet/>
      <dgm:spPr/>
    </dgm:pt>
    <dgm:pt modelId="{46AD0391-7A85-4BD9-807F-724874DD8872}">
      <dgm:prSet phldr="0"/>
      <dgm:spPr/>
      <dgm:t>
        <a:bodyPr/>
        <a:lstStyle/>
        <a:p>
          <a:pPr algn="l" rtl="0"/>
          <a:r>
            <a:rPr lang="en-US" b="1" dirty="0">
              <a:solidFill>
                <a:srgbClr val="000000"/>
              </a:solidFill>
              <a:latin typeface="Proxima Nova"/>
              <a:cs typeface="Calibri"/>
            </a:rPr>
            <a:t>Tools to be used</a:t>
          </a:r>
        </a:p>
      </dgm:t>
    </dgm:pt>
    <dgm:pt modelId="{0E9A22F3-8CFF-4440-8B4F-5576E93CF35B}" type="parTrans" cxnId="{3759BCBF-95DD-4BEA-B92C-5176D658938D}">
      <dgm:prSet/>
      <dgm:spPr/>
    </dgm:pt>
    <dgm:pt modelId="{FCD4BC76-C74E-4C82-9FBA-991AB6128868}" type="sibTrans" cxnId="{3759BCBF-95DD-4BEA-B92C-5176D658938D}">
      <dgm:prSet/>
      <dgm:spPr/>
    </dgm:pt>
    <dgm:pt modelId="{14E1D0DF-77BB-4DF6-9271-50732E2C43A1}">
      <dgm:prSet phldr="0"/>
      <dgm:spPr/>
      <dgm:t>
        <a:bodyPr/>
        <a:lstStyle/>
        <a:p>
          <a:pPr algn="l" rtl="0"/>
          <a:r>
            <a:rPr lang="en-US" dirty="0">
              <a:latin typeface="Calibri"/>
              <a:cs typeface="Calibri"/>
            </a:rPr>
            <a:t>     4</a:t>
          </a:r>
        </a:p>
      </dgm:t>
    </dgm:pt>
    <dgm:pt modelId="{C83AABCD-ED68-4E11-9290-23436C6B963F}" type="parTrans" cxnId="{892D9FB5-F15E-4532-9F83-D0707AC598F6}">
      <dgm:prSet/>
      <dgm:spPr/>
    </dgm:pt>
    <dgm:pt modelId="{9878D7B8-8466-43D3-B0EB-12F2696CC97F}" type="sibTrans" cxnId="{892D9FB5-F15E-4532-9F83-D0707AC598F6}">
      <dgm:prSet/>
      <dgm:spPr/>
    </dgm:pt>
    <dgm:pt modelId="{52437BE2-2C61-4787-8EA8-F4CF71AC5DED}">
      <dgm:prSet phldr="0"/>
      <dgm:spPr/>
      <dgm:t>
        <a:bodyPr/>
        <a:lstStyle/>
        <a:p>
          <a:pPr algn="l" rtl="0"/>
          <a:r>
            <a:rPr lang="en-US" b="1" dirty="0">
              <a:solidFill>
                <a:srgbClr val="000000"/>
              </a:solidFill>
              <a:latin typeface="Proxima Nova"/>
              <a:cs typeface="Calibri"/>
            </a:rPr>
            <a:t>Crisp-dm Methodology</a:t>
          </a:r>
          <a:endParaRPr lang="en-US" b="1" dirty="0">
            <a:latin typeface="Proxima Nova"/>
            <a:cs typeface="Arial"/>
          </a:endParaRPr>
        </a:p>
      </dgm:t>
    </dgm:pt>
    <dgm:pt modelId="{C245F714-DB45-4AA3-AD80-C495298C0A4B}" type="parTrans" cxnId="{33569E7C-E8D5-4B0A-82AD-324AAF161C55}">
      <dgm:prSet/>
      <dgm:spPr/>
    </dgm:pt>
    <dgm:pt modelId="{64D8C59E-CF22-4785-88E3-AFB2B5A9E6D9}" type="sibTrans" cxnId="{33569E7C-E8D5-4B0A-82AD-324AAF161C55}">
      <dgm:prSet/>
      <dgm:spPr/>
    </dgm:pt>
    <dgm:pt modelId="{93BCC00A-1076-41E9-AA86-B7E8259A3DE2}">
      <dgm:prSet phldr="0"/>
      <dgm:spPr/>
      <dgm:t>
        <a:bodyPr/>
        <a:lstStyle/>
        <a:p>
          <a:pPr algn="l"/>
          <a:r>
            <a:rPr lang="en-US" b="1" dirty="0">
              <a:solidFill>
                <a:srgbClr val="000000"/>
              </a:solidFill>
              <a:latin typeface="Proxima Nova"/>
              <a:cs typeface="Calibri"/>
            </a:rPr>
            <a:t>References</a:t>
          </a:r>
          <a:endParaRPr lang="en-US" b="1" dirty="0">
            <a:latin typeface="Proxima Nova"/>
            <a:cs typeface="Calibri"/>
          </a:endParaRPr>
        </a:p>
      </dgm:t>
    </dgm:pt>
    <dgm:pt modelId="{D7AAF926-7CE2-4911-85D3-0CD9BD0FB042}" type="parTrans" cxnId="{22F972F3-2626-412F-9E41-AF31E3F09994}">
      <dgm:prSet/>
      <dgm:spPr/>
    </dgm:pt>
    <dgm:pt modelId="{1DC26037-501E-4790-BD13-AA2F5E9B9809}" type="sibTrans" cxnId="{22F972F3-2626-412F-9E41-AF31E3F09994}">
      <dgm:prSet/>
      <dgm:spPr/>
    </dgm:pt>
    <dgm:pt modelId="{F95EB6DB-A24A-4031-8CDB-BCE6C423F1CC}">
      <dgm:prSet phldr="0"/>
      <dgm:spPr/>
      <dgm:t>
        <a:bodyPr/>
        <a:lstStyle/>
        <a:p>
          <a:pPr algn="l" rtl="0"/>
          <a:r>
            <a:rPr lang="en-US" b="0" dirty="0">
              <a:latin typeface="Calibri"/>
              <a:cs typeface="Calibri"/>
            </a:rPr>
            <a:t>     5</a:t>
          </a:r>
        </a:p>
      </dgm:t>
    </dgm:pt>
    <dgm:pt modelId="{51D218A8-EED6-434F-AA00-36E03D8FB22B}" type="parTrans" cxnId="{94B813F1-15C0-4742-8A93-A5E0A84CEF89}">
      <dgm:prSet/>
      <dgm:spPr/>
    </dgm:pt>
    <dgm:pt modelId="{1EBF9F0F-D04C-408C-9108-9C706DA308AC}" type="sibTrans" cxnId="{94B813F1-15C0-4742-8A93-A5E0A84CEF89}">
      <dgm:prSet/>
      <dgm:spPr/>
    </dgm:pt>
    <dgm:pt modelId="{BD70DB76-5306-4FEB-8B38-CCA7A97B07FE}">
      <dgm:prSet phldr="0"/>
      <dgm:spPr/>
      <dgm:t>
        <a:bodyPr/>
        <a:lstStyle/>
        <a:p>
          <a:pPr algn="l" rtl="0"/>
          <a:r>
            <a:rPr lang="en-US" b="0" dirty="0">
              <a:latin typeface="Calibri"/>
              <a:cs typeface="Calibri"/>
            </a:rPr>
            <a:t>     6</a:t>
          </a:r>
        </a:p>
      </dgm:t>
    </dgm:pt>
    <dgm:pt modelId="{00DAB7A0-B530-4632-9822-AAE321473649}" type="parTrans" cxnId="{2D8FDC14-6DB0-4DC1-BC1D-FB1812AD0653}">
      <dgm:prSet/>
      <dgm:spPr/>
    </dgm:pt>
    <dgm:pt modelId="{74F70681-06D8-4CA0-A1EA-EB6AC5E93CE4}" type="sibTrans" cxnId="{2D8FDC14-6DB0-4DC1-BC1D-FB1812AD0653}">
      <dgm:prSet/>
      <dgm:spPr/>
    </dgm:pt>
    <dgm:pt modelId="{93B0EF68-9771-40BC-97DA-60861D7E05FC}" type="pres">
      <dgm:prSet presAssocID="{A609D96A-85CB-48BF-9071-64811699AF98}" presName="linearFlow" presStyleCnt="0">
        <dgm:presLayoutVars>
          <dgm:dir/>
          <dgm:animLvl val="lvl"/>
          <dgm:resizeHandles val="exact"/>
        </dgm:presLayoutVars>
      </dgm:prSet>
      <dgm:spPr/>
    </dgm:pt>
    <dgm:pt modelId="{A8C303A0-FBB2-4D4C-A27B-D2E2016A1466}" type="pres">
      <dgm:prSet presAssocID="{14129DF3-2967-48E0-9C03-F1B7E26244FE}" presName="composite" presStyleCnt="0"/>
      <dgm:spPr/>
    </dgm:pt>
    <dgm:pt modelId="{90EB0BC7-066D-41BD-86C0-ACD1DE70F25D}" type="pres">
      <dgm:prSet presAssocID="{14129DF3-2967-48E0-9C03-F1B7E26244FE}" presName="parentText" presStyleLbl="alignNode1" presStyleIdx="0" presStyleCnt="6">
        <dgm:presLayoutVars>
          <dgm:chMax val="1"/>
          <dgm:bulletEnabled val="1"/>
        </dgm:presLayoutVars>
      </dgm:prSet>
      <dgm:spPr/>
    </dgm:pt>
    <dgm:pt modelId="{BF3ACA24-919C-4A4E-B06B-7375C678A89B}" type="pres">
      <dgm:prSet presAssocID="{14129DF3-2967-48E0-9C03-F1B7E26244FE}" presName="descendantText" presStyleLbl="alignAcc1" presStyleIdx="0" presStyleCnt="6">
        <dgm:presLayoutVars>
          <dgm:bulletEnabled val="1"/>
        </dgm:presLayoutVars>
      </dgm:prSet>
      <dgm:spPr/>
    </dgm:pt>
    <dgm:pt modelId="{FEE467F1-9828-47D4-850F-C9464C9EA915}" type="pres">
      <dgm:prSet presAssocID="{50B3971D-D098-4340-9C30-DF0539EB2BD2}" presName="sp" presStyleCnt="0"/>
      <dgm:spPr/>
    </dgm:pt>
    <dgm:pt modelId="{061DFAF3-4C6A-4311-B5F8-3599CB45AD18}" type="pres">
      <dgm:prSet presAssocID="{0E0429C6-4872-49AC-A0BD-07105629897C}" presName="composite" presStyleCnt="0"/>
      <dgm:spPr/>
    </dgm:pt>
    <dgm:pt modelId="{7468323E-1E78-41A9-A742-E7938975CE23}" type="pres">
      <dgm:prSet presAssocID="{0E0429C6-4872-49AC-A0BD-07105629897C}" presName="parentText" presStyleLbl="alignNode1" presStyleIdx="1" presStyleCnt="6">
        <dgm:presLayoutVars>
          <dgm:chMax val="1"/>
          <dgm:bulletEnabled val="1"/>
        </dgm:presLayoutVars>
      </dgm:prSet>
      <dgm:spPr/>
    </dgm:pt>
    <dgm:pt modelId="{48960637-B14F-46C7-A7A2-3C4127D31FB0}" type="pres">
      <dgm:prSet presAssocID="{0E0429C6-4872-49AC-A0BD-07105629897C}" presName="descendantText" presStyleLbl="alignAcc1" presStyleIdx="1" presStyleCnt="6">
        <dgm:presLayoutVars>
          <dgm:bulletEnabled val="1"/>
        </dgm:presLayoutVars>
      </dgm:prSet>
      <dgm:spPr/>
    </dgm:pt>
    <dgm:pt modelId="{FEA8A60B-9B1B-441B-B72E-4E6A04045C26}" type="pres">
      <dgm:prSet presAssocID="{2DDF8BB3-4671-4B8F-B4CE-657A18612C9E}" presName="sp" presStyleCnt="0"/>
      <dgm:spPr/>
    </dgm:pt>
    <dgm:pt modelId="{7C4A4775-7378-4029-9FF7-89E4645C8114}" type="pres">
      <dgm:prSet presAssocID="{B53E6092-2000-451C-B6F8-59BC076B80D1}" presName="composite" presStyleCnt="0"/>
      <dgm:spPr/>
    </dgm:pt>
    <dgm:pt modelId="{2E30CC4B-6909-4995-965A-2B2A8809DCC2}" type="pres">
      <dgm:prSet presAssocID="{B53E6092-2000-451C-B6F8-59BC076B80D1}" presName="parentText" presStyleLbl="alignNode1" presStyleIdx="2" presStyleCnt="6">
        <dgm:presLayoutVars>
          <dgm:chMax val="1"/>
          <dgm:bulletEnabled val="1"/>
        </dgm:presLayoutVars>
      </dgm:prSet>
      <dgm:spPr/>
    </dgm:pt>
    <dgm:pt modelId="{8BDABED1-F840-45CA-B83B-E8325F56C50E}" type="pres">
      <dgm:prSet presAssocID="{B53E6092-2000-451C-B6F8-59BC076B80D1}" presName="descendantText" presStyleLbl="alignAcc1" presStyleIdx="2" presStyleCnt="6">
        <dgm:presLayoutVars>
          <dgm:bulletEnabled val="1"/>
        </dgm:presLayoutVars>
      </dgm:prSet>
      <dgm:spPr/>
    </dgm:pt>
    <dgm:pt modelId="{70D361CF-1AB3-48A5-A80C-BEFA856B9F09}" type="pres">
      <dgm:prSet presAssocID="{6E300108-1316-4464-9D1A-E42FAF66C8FC}" presName="sp" presStyleCnt="0"/>
      <dgm:spPr/>
    </dgm:pt>
    <dgm:pt modelId="{9F1A1785-7269-4113-8F85-2A3935E0F2FC}" type="pres">
      <dgm:prSet presAssocID="{14E1D0DF-77BB-4DF6-9271-50732E2C43A1}" presName="composite" presStyleCnt="0"/>
      <dgm:spPr/>
    </dgm:pt>
    <dgm:pt modelId="{33DB40C4-E2A0-4D29-8529-03662F88E59B}" type="pres">
      <dgm:prSet presAssocID="{14E1D0DF-77BB-4DF6-9271-50732E2C43A1}" presName="parentText" presStyleLbl="alignNode1" presStyleIdx="3" presStyleCnt="6">
        <dgm:presLayoutVars>
          <dgm:chMax val="1"/>
          <dgm:bulletEnabled val="1"/>
        </dgm:presLayoutVars>
      </dgm:prSet>
      <dgm:spPr/>
    </dgm:pt>
    <dgm:pt modelId="{115F7AFE-246D-47D1-AD42-2D880CE6E308}" type="pres">
      <dgm:prSet presAssocID="{14E1D0DF-77BB-4DF6-9271-50732E2C43A1}" presName="descendantText" presStyleLbl="alignAcc1" presStyleIdx="3" presStyleCnt="6">
        <dgm:presLayoutVars>
          <dgm:bulletEnabled val="1"/>
        </dgm:presLayoutVars>
      </dgm:prSet>
      <dgm:spPr/>
    </dgm:pt>
    <dgm:pt modelId="{931A6631-5F24-4D88-A54D-8BA72C3B61C9}" type="pres">
      <dgm:prSet presAssocID="{9878D7B8-8466-43D3-B0EB-12F2696CC97F}" presName="sp" presStyleCnt="0"/>
      <dgm:spPr/>
    </dgm:pt>
    <dgm:pt modelId="{402EEB17-3081-4F95-8581-C32840BD1FA5}" type="pres">
      <dgm:prSet presAssocID="{F95EB6DB-A24A-4031-8CDB-BCE6C423F1CC}" presName="composite" presStyleCnt="0"/>
      <dgm:spPr/>
    </dgm:pt>
    <dgm:pt modelId="{9805525B-4E8E-4280-942B-AD09F66C6612}" type="pres">
      <dgm:prSet presAssocID="{F95EB6DB-A24A-4031-8CDB-BCE6C423F1CC}" presName="parentText" presStyleLbl="alignNode1" presStyleIdx="4" presStyleCnt="6">
        <dgm:presLayoutVars>
          <dgm:chMax val="1"/>
          <dgm:bulletEnabled val="1"/>
        </dgm:presLayoutVars>
      </dgm:prSet>
      <dgm:spPr/>
    </dgm:pt>
    <dgm:pt modelId="{E3440712-1806-44FA-8921-DD6B6AEB5D4F}" type="pres">
      <dgm:prSet presAssocID="{F95EB6DB-A24A-4031-8CDB-BCE6C423F1CC}" presName="descendantText" presStyleLbl="alignAcc1" presStyleIdx="4" presStyleCnt="6">
        <dgm:presLayoutVars>
          <dgm:bulletEnabled val="1"/>
        </dgm:presLayoutVars>
      </dgm:prSet>
      <dgm:spPr/>
    </dgm:pt>
    <dgm:pt modelId="{324FAE55-6D26-44FA-8ADE-C17059F946A1}" type="pres">
      <dgm:prSet presAssocID="{1EBF9F0F-D04C-408C-9108-9C706DA308AC}" presName="sp" presStyleCnt="0"/>
      <dgm:spPr/>
    </dgm:pt>
    <dgm:pt modelId="{1C247D9F-308F-4544-A7EC-856EEE4B5DAD}" type="pres">
      <dgm:prSet presAssocID="{BD70DB76-5306-4FEB-8B38-CCA7A97B07FE}" presName="composite" presStyleCnt="0"/>
      <dgm:spPr/>
    </dgm:pt>
    <dgm:pt modelId="{4B8BA54F-2232-4958-8423-3DF641B46145}" type="pres">
      <dgm:prSet presAssocID="{BD70DB76-5306-4FEB-8B38-CCA7A97B07FE}" presName="parentText" presStyleLbl="alignNode1" presStyleIdx="5" presStyleCnt="6">
        <dgm:presLayoutVars>
          <dgm:chMax val="1"/>
          <dgm:bulletEnabled val="1"/>
        </dgm:presLayoutVars>
      </dgm:prSet>
      <dgm:spPr/>
    </dgm:pt>
    <dgm:pt modelId="{C03AE741-DD0F-4F92-A3C2-759FDB581C98}" type="pres">
      <dgm:prSet presAssocID="{BD70DB76-5306-4FEB-8B38-CCA7A97B07FE}" presName="descendantText" presStyleLbl="alignAcc1" presStyleIdx="5" presStyleCnt="6">
        <dgm:presLayoutVars>
          <dgm:bulletEnabled val="1"/>
        </dgm:presLayoutVars>
      </dgm:prSet>
      <dgm:spPr/>
    </dgm:pt>
  </dgm:ptLst>
  <dgm:cxnLst>
    <dgm:cxn modelId="{90D2E002-D33C-402C-945D-837901DAAD6C}" type="presOf" srcId="{BD70DB76-5306-4FEB-8B38-CCA7A97B07FE}" destId="{4B8BA54F-2232-4958-8423-3DF641B46145}" srcOrd="0" destOrd="0" presId="urn:microsoft.com/office/officeart/2005/8/layout/chevron2"/>
    <dgm:cxn modelId="{2D8FDC14-6DB0-4DC1-BC1D-FB1812AD0653}" srcId="{A609D96A-85CB-48BF-9071-64811699AF98}" destId="{BD70DB76-5306-4FEB-8B38-CCA7A97B07FE}" srcOrd="5" destOrd="0" parTransId="{00DAB7A0-B530-4632-9822-AAE321473649}" sibTransId="{74F70681-06D8-4CA0-A1EA-EB6AC5E93CE4}"/>
    <dgm:cxn modelId="{3A53FF28-72E6-40F9-B419-8284586C99CA}" srcId="{0E0429C6-4872-49AC-A0BD-07105629897C}" destId="{A6A63560-00DE-4DB0-B768-80B6290A9047}" srcOrd="0" destOrd="0" parTransId="{47110AA0-AEEC-489B-9005-55E3E3D35BBD}" sibTransId="{2D532F0D-9613-4D6B-A3A3-109A197BB46F}"/>
    <dgm:cxn modelId="{7A4DD32B-6E42-483C-AF5D-F5B19876CC8E}" srcId="{A609D96A-85CB-48BF-9071-64811699AF98}" destId="{0E0429C6-4872-49AC-A0BD-07105629897C}" srcOrd="1" destOrd="0" parTransId="{7FF6E82F-6D32-4F40-86CD-3DDD443624A8}" sibTransId="{2DDF8BB3-4671-4B8F-B4CE-657A18612C9E}"/>
    <dgm:cxn modelId="{06CB3136-DC9E-45EE-96B0-4AF2B8FEE5F8}" type="presOf" srcId="{93BCC00A-1076-41E9-AA86-B7E8259A3DE2}" destId="{C03AE741-DD0F-4F92-A3C2-759FDB581C98}" srcOrd="0" destOrd="0" presId="urn:microsoft.com/office/officeart/2005/8/layout/chevron2"/>
    <dgm:cxn modelId="{749A4755-C738-4AA6-99D5-CB2BFB79101E}" type="presOf" srcId="{F95EB6DB-A24A-4031-8CDB-BCE6C423F1CC}" destId="{9805525B-4E8E-4280-942B-AD09F66C6612}" srcOrd="0" destOrd="0" presId="urn:microsoft.com/office/officeart/2005/8/layout/chevron2"/>
    <dgm:cxn modelId="{401B915C-1CBD-4AB8-BE8B-3FD24F857347}" type="presOf" srcId="{BBE6FEF5-C77C-4921-B39D-82AED8148794}" destId="{8BDABED1-F840-45CA-B83B-E8325F56C50E}" srcOrd="0" destOrd="0" presId="urn:microsoft.com/office/officeart/2005/8/layout/chevron2"/>
    <dgm:cxn modelId="{61CE6467-9435-40E4-B4FD-60CB73F7EEEB}" type="presOf" srcId="{B53E6092-2000-451C-B6F8-59BC076B80D1}" destId="{2E30CC4B-6909-4995-965A-2B2A8809DCC2}" srcOrd="0" destOrd="0" presId="urn:microsoft.com/office/officeart/2005/8/layout/chevron2"/>
    <dgm:cxn modelId="{8FD1876A-FED1-4341-97B8-42F71FB68C8D}" type="presOf" srcId="{A609D96A-85CB-48BF-9071-64811699AF98}" destId="{93B0EF68-9771-40BC-97DA-60861D7E05FC}" srcOrd="0" destOrd="0" presId="urn:microsoft.com/office/officeart/2005/8/layout/chevron2"/>
    <dgm:cxn modelId="{71287D79-5C53-4048-AF3F-7F4BF77CB398}" srcId="{A609D96A-85CB-48BF-9071-64811699AF98}" destId="{B53E6092-2000-451C-B6F8-59BC076B80D1}" srcOrd="2" destOrd="0" parTransId="{B82F374A-C4F3-4CB3-AE14-D947D9DCBA31}" sibTransId="{6E300108-1316-4464-9D1A-E42FAF66C8FC}"/>
    <dgm:cxn modelId="{33569E7C-E8D5-4B0A-82AD-324AAF161C55}" srcId="{14E1D0DF-77BB-4DF6-9271-50732E2C43A1}" destId="{52437BE2-2C61-4787-8EA8-F4CF71AC5DED}" srcOrd="0" destOrd="0" parTransId="{C245F714-DB45-4AA3-AD80-C495298C0A4B}" sibTransId="{64D8C59E-CF22-4785-88E3-AFB2B5A9E6D9}"/>
    <dgm:cxn modelId="{A3C32181-7345-4062-8542-A1500F23B6DA}" type="presOf" srcId="{14129DF3-2967-48E0-9C03-F1B7E26244FE}" destId="{90EB0BC7-066D-41BD-86C0-ACD1DE70F25D}" srcOrd="0" destOrd="0" presId="urn:microsoft.com/office/officeart/2005/8/layout/chevron2"/>
    <dgm:cxn modelId="{0E7B9291-C132-4D7D-AC61-05A35AC7FD63}" srcId="{B53E6092-2000-451C-B6F8-59BC076B80D1}" destId="{BBE6FEF5-C77C-4921-B39D-82AED8148794}" srcOrd="0" destOrd="0" parTransId="{B695E861-13D3-4D3B-954E-EF71C6EB3DF4}" sibTransId="{FD2EF2F1-635F-4B4F-93CF-6673C2E7AC40}"/>
    <dgm:cxn modelId="{053E09A2-2169-4CE7-A9B2-A45DFF2E40D7}" type="presOf" srcId="{52437BE2-2C61-4787-8EA8-F4CF71AC5DED}" destId="{115F7AFE-246D-47D1-AD42-2D880CE6E308}" srcOrd="0" destOrd="0" presId="urn:microsoft.com/office/officeart/2005/8/layout/chevron2"/>
    <dgm:cxn modelId="{5CB56CB4-9912-4564-8973-D3168991D0F5}" type="presOf" srcId="{95BBE132-6A05-42D8-B7BC-C5E78407111C}" destId="{BF3ACA24-919C-4A4E-B06B-7375C678A89B}" srcOrd="0" destOrd="0" presId="urn:microsoft.com/office/officeart/2005/8/layout/chevron2"/>
    <dgm:cxn modelId="{892D9FB5-F15E-4532-9F83-D0707AC598F6}" srcId="{A609D96A-85CB-48BF-9071-64811699AF98}" destId="{14E1D0DF-77BB-4DF6-9271-50732E2C43A1}" srcOrd="3" destOrd="0" parTransId="{C83AABCD-ED68-4E11-9290-23436C6B963F}" sibTransId="{9878D7B8-8466-43D3-B0EB-12F2696CC97F}"/>
    <dgm:cxn modelId="{3759BCBF-95DD-4BEA-B92C-5176D658938D}" srcId="{F95EB6DB-A24A-4031-8CDB-BCE6C423F1CC}" destId="{46AD0391-7A85-4BD9-807F-724874DD8872}" srcOrd="0" destOrd="0" parTransId="{0E9A22F3-8CFF-4440-8B4F-5576E93CF35B}" sibTransId="{FCD4BC76-C74E-4C82-9FBA-991AB6128868}"/>
    <dgm:cxn modelId="{0D445AC1-0E61-4518-9E0D-CD0CA1C028DF}" type="presOf" srcId="{46AD0391-7A85-4BD9-807F-724874DD8872}" destId="{E3440712-1806-44FA-8921-DD6B6AEB5D4F}" srcOrd="0" destOrd="0" presId="urn:microsoft.com/office/officeart/2005/8/layout/chevron2"/>
    <dgm:cxn modelId="{1CF9A1C9-96D3-48A7-9F7D-BDB166A482E7}" srcId="{14129DF3-2967-48E0-9C03-F1B7E26244FE}" destId="{95BBE132-6A05-42D8-B7BC-C5E78407111C}" srcOrd="0" destOrd="0" parTransId="{CB62CDCB-DF72-4709-BBAE-DCBB342D9412}" sibTransId="{2AF09C7A-C005-4EF0-B7CA-CBDF514D62D9}"/>
    <dgm:cxn modelId="{82265FCB-D47C-43D7-B4B3-15BFE19E0A73}" type="presOf" srcId="{14E1D0DF-77BB-4DF6-9271-50732E2C43A1}" destId="{33DB40C4-E2A0-4D29-8529-03662F88E59B}" srcOrd="0" destOrd="0" presId="urn:microsoft.com/office/officeart/2005/8/layout/chevron2"/>
    <dgm:cxn modelId="{58734FD0-930E-4FD9-9E1B-4378978EE229}" type="presOf" srcId="{A6A63560-00DE-4DB0-B768-80B6290A9047}" destId="{48960637-B14F-46C7-A7A2-3C4127D31FB0}" srcOrd="0" destOrd="0" presId="urn:microsoft.com/office/officeart/2005/8/layout/chevron2"/>
    <dgm:cxn modelId="{B7C1A8DD-CCC6-406D-9DE1-B98699022877}" type="presOf" srcId="{0E0429C6-4872-49AC-A0BD-07105629897C}" destId="{7468323E-1E78-41A9-A742-E7938975CE23}" srcOrd="0" destOrd="0" presId="urn:microsoft.com/office/officeart/2005/8/layout/chevron2"/>
    <dgm:cxn modelId="{9BB0E5DE-CF2E-4659-A360-F17F9E2D420A}" srcId="{A609D96A-85CB-48BF-9071-64811699AF98}" destId="{14129DF3-2967-48E0-9C03-F1B7E26244FE}" srcOrd="0" destOrd="0" parTransId="{EE2CEC81-E990-4A3D-88CE-47EB35C65215}" sibTransId="{50B3971D-D098-4340-9C30-DF0539EB2BD2}"/>
    <dgm:cxn modelId="{94B813F1-15C0-4742-8A93-A5E0A84CEF89}" srcId="{A609D96A-85CB-48BF-9071-64811699AF98}" destId="{F95EB6DB-A24A-4031-8CDB-BCE6C423F1CC}" srcOrd="4" destOrd="0" parTransId="{51D218A8-EED6-434F-AA00-36E03D8FB22B}" sibTransId="{1EBF9F0F-D04C-408C-9108-9C706DA308AC}"/>
    <dgm:cxn modelId="{22F972F3-2626-412F-9E41-AF31E3F09994}" srcId="{BD70DB76-5306-4FEB-8B38-CCA7A97B07FE}" destId="{93BCC00A-1076-41E9-AA86-B7E8259A3DE2}" srcOrd="0" destOrd="0" parTransId="{D7AAF926-7CE2-4911-85D3-0CD9BD0FB042}" sibTransId="{1DC26037-501E-4790-BD13-AA2F5E9B9809}"/>
    <dgm:cxn modelId="{9F820BF8-8A00-48BD-83FF-A288BD3E0E7F}" type="presParOf" srcId="{93B0EF68-9771-40BC-97DA-60861D7E05FC}" destId="{A8C303A0-FBB2-4D4C-A27B-D2E2016A1466}" srcOrd="0" destOrd="0" presId="urn:microsoft.com/office/officeart/2005/8/layout/chevron2"/>
    <dgm:cxn modelId="{FA9A043A-4E98-4B60-BCDF-3735A9689804}" type="presParOf" srcId="{A8C303A0-FBB2-4D4C-A27B-D2E2016A1466}" destId="{90EB0BC7-066D-41BD-86C0-ACD1DE70F25D}" srcOrd="0" destOrd="0" presId="urn:microsoft.com/office/officeart/2005/8/layout/chevron2"/>
    <dgm:cxn modelId="{2EDE6CCD-7211-462E-A49F-3BBACE811BA5}" type="presParOf" srcId="{A8C303A0-FBB2-4D4C-A27B-D2E2016A1466}" destId="{BF3ACA24-919C-4A4E-B06B-7375C678A89B}" srcOrd="1" destOrd="0" presId="urn:microsoft.com/office/officeart/2005/8/layout/chevron2"/>
    <dgm:cxn modelId="{C256250D-B0EA-458D-AF5D-2F62B3D76595}" type="presParOf" srcId="{93B0EF68-9771-40BC-97DA-60861D7E05FC}" destId="{FEE467F1-9828-47D4-850F-C9464C9EA915}" srcOrd="1" destOrd="0" presId="urn:microsoft.com/office/officeart/2005/8/layout/chevron2"/>
    <dgm:cxn modelId="{DC31215C-C502-4BFB-B01C-3961104F3553}" type="presParOf" srcId="{93B0EF68-9771-40BC-97DA-60861D7E05FC}" destId="{061DFAF3-4C6A-4311-B5F8-3599CB45AD18}" srcOrd="2" destOrd="0" presId="urn:microsoft.com/office/officeart/2005/8/layout/chevron2"/>
    <dgm:cxn modelId="{B56F738B-069F-4E16-B1CD-9A8AAB7AC70C}" type="presParOf" srcId="{061DFAF3-4C6A-4311-B5F8-3599CB45AD18}" destId="{7468323E-1E78-41A9-A742-E7938975CE23}" srcOrd="0" destOrd="0" presId="urn:microsoft.com/office/officeart/2005/8/layout/chevron2"/>
    <dgm:cxn modelId="{8D05B88F-2D63-4BCE-93B9-0F697DD8025D}" type="presParOf" srcId="{061DFAF3-4C6A-4311-B5F8-3599CB45AD18}" destId="{48960637-B14F-46C7-A7A2-3C4127D31FB0}" srcOrd="1" destOrd="0" presId="urn:microsoft.com/office/officeart/2005/8/layout/chevron2"/>
    <dgm:cxn modelId="{6B172EBB-7670-4C3C-896A-7812AAEAA014}" type="presParOf" srcId="{93B0EF68-9771-40BC-97DA-60861D7E05FC}" destId="{FEA8A60B-9B1B-441B-B72E-4E6A04045C26}" srcOrd="3" destOrd="0" presId="urn:microsoft.com/office/officeart/2005/8/layout/chevron2"/>
    <dgm:cxn modelId="{26F443F7-B5CC-4CE6-92F4-8CF97027C28A}" type="presParOf" srcId="{93B0EF68-9771-40BC-97DA-60861D7E05FC}" destId="{7C4A4775-7378-4029-9FF7-89E4645C8114}" srcOrd="4" destOrd="0" presId="urn:microsoft.com/office/officeart/2005/8/layout/chevron2"/>
    <dgm:cxn modelId="{E3BD52A8-7A43-4531-AA1A-532F4B8DC514}" type="presParOf" srcId="{7C4A4775-7378-4029-9FF7-89E4645C8114}" destId="{2E30CC4B-6909-4995-965A-2B2A8809DCC2}" srcOrd="0" destOrd="0" presId="urn:microsoft.com/office/officeart/2005/8/layout/chevron2"/>
    <dgm:cxn modelId="{B5ED5426-1D46-44A5-B269-9BB142244994}" type="presParOf" srcId="{7C4A4775-7378-4029-9FF7-89E4645C8114}" destId="{8BDABED1-F840-45CA-B83B-E8325F56C50E}" srcOrd="1" destOrd="0" presId="urn:microsoft.com/office/officeart/2005/8/layout/chevron2"/>
    <dgm:cxn modelId="{043CD031-0E72-43EC-9B4D-E7EC6B0ECAF9}" type="presParOf" srcId="{93B0EF68-9771-40BC-97DA-60861D7E05FC}" destId="{70D361CF-1AB3-48A5-A80C-BEFA856B9F09}" srcOrd="5" destOrd="0" presId="urn:microsoft.com/office/officeart/2005/8/layout/chevron2"/>
    <dgm:cxn modelId="{49DF437B-CD5B-434E-8E5A-C2BF5CAA64BA}" type="presParOf" srcId="{93B0EF68-9771-40BC-97DA-60861D7E05FC}" destId="{9F1A1785-7269-4113-8F85-2A3935E0F2FC}" srcOrd="6" destOrd="0" presId="urn:microsoft.com/office/officeart/2005/8/layout/chevron2"/>
    <dgm:cxn modelId="{2E5BF8E0-C31A-4D9F-9ADD-8163E6219924}" type="presParOf" srcId="{9F1A1785-7269-4113-8F85-2A3935E0F2FC}" destId="{33DB40C4-E2A0-4D29-8529-03662F88E59B}" srcOrd="0" destOrd="0" presId="urn:microsoft.com/office/officeart/2005/8/layout/chevron2"/>
    <dgm:cxn modelId="{48F2EE16-6AC6-4B08-9DE3-5D16118D9607}" type="presParOf" srcId="{9F1A1785-7269-4113-8F85-2A3935E0F2FC}" destId="{115F7AFE-246D-47D1-AD42-2D880CE6E308}" srcOrd="1" destOrd="0" presId="urn:microsoft.com/office/officeart/2005/8/layout/chevron2"/>
    <dgm:cxn modelId="{609521E4-0FA5-410C-B529-23A3C8CE8D2F}" type="presParOf" srcId="{93B0EF68-9771-40BC-97DA-60861D7E05FC}" destId="{931A6631-5F24-4D88-A54D-8BA72C3B61C9}" srcOrd="7" destOrd="0" presId="urn:microsoft.com/office/officeart/2005/8/layout/chevron2"/>
    <dgm:cxn modelId="{62EFA452-743D-4A20-9E71-3F96FF322011}" type="presParOf" srcId="{93B0EF68-9771-40BC-97DA-60861D7E05FC}" destId="{402EEB17-3081-4F95-8581-C32840BD1FA5}" srcOrd="8" destOrd="0" presId="urn:microsoft.com/office/officeart/2005/8/layout/chevron2"/>
    <dgm:cxn modelId="{7B6FDEFD-C0C2-43CE-957E-CD5FBB3706A0}" type="presParOf" srcId="{402EEB17-3081-4F95-8581-C32840BD1FA5}" destId="{9805525B-4E8E-4280-942B-AD09F66C6612}" srcOrd="0" destOrd="0" presId="urn:microsoft.com/office/officeart/2005/8/layout/chevron2"/>
    <dgm:cxn modelId="{75B8612D-F7F5-444D-B2CD-8690F2766FDA}" type="presParOf" srcId="{402EEB17-3081-4F95-8581-C32840BD1FA5}" destId="{E3440712-1806-44FA-8921-DD6B6AEB5D4F}" srcOrd="1" destOrd="0" presId="urn:microsoft.com/office/officeart/2005/8/layout/chevron2"/>
    <dgm:cxn modelId="{CCEB459A-B3A4-4FAE-AA2D-DC3B9B3B6310}" type="presParOf" srcId="{93B0EF68-9771-40BC-97DA-60861D7E05FC}" destId="{324FAE55-6D26-44FA-8ADE-C17059F946A1}" srcOrd="9" destOrd="0" presId="urn:microsoft.com/office/officeart/2005/8/layout/chevron2"/>
    <dgm:cxn modelId="{99F5E52D-8424-485E-85C5-A600C9A5207F}" type="presParOf" srcId="{93B0EF68-9771-40BC-97DA-60861D7E05FC}" destId="{1C247D9F-308F-4544-A7EC-856EEE4B5DAD}" srcOrd="10" destOrd="0" presId="urn:microsoft.com/office/officeart/2005/8/layout/chevron2"/>
    <dgm:cxn modelId="{A87660D7-DB19-47F8-8958-9701644F75D3}" type="presParOf" srcId="{1C247D9F-308F-4544-A7EC-856EEE4B5DAD}" destId="{4B8BA54F-2232-4958-8423-3DF641B46145}" srcOrd="0" destOrd="0" presId="urn:microsoft.com/office/officeart/2005/8/layout/chevron2"/>
    <dgm:cxn modelId="{23B5480E-D2D2-41F4-BB80-6210F9C4B4EF}" type="presParOf" srcId="{1C247D9F-308F-4544-A7EC-856EEE4B5DAD}" destId="{C03AE741-DD0F-4F92-A3C2-759FDB581C98}" srcOrd="1" destOrd="0" presId="urn:microsoft.com/office/officeart/2005/8/layout/chevro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EB0BC7-066D-41BD-86C0-ACD1DE70F25D}">
      <dsp:nvSpPr>
        <dsp:cNvPr id="0" name=""/>
        <dsp:cNvSpPr/>
      </dsp:nvSpPr>
      <dsp:spPr>
        <a:xfrm rot="5400000">
          <a:off x="-195777" y="199434"/>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kern="1200" dirty="0">
              <a:latin typeface="Arial"/>
              <a:cs typeface="Arial"/>
            </a:rPr>
            <a:t>1</a:t>
          </a:r>
        </a:p>
      </dsp:txBody>
      <dsp:txXfrm rot="-5400000">
        <a:off x="2" y="460471"/>
        <a:ext cx="913629" cy="391556"/>
      </dsp:txXfrm>
    </dsp:sp>
    <dsp:sp modelId="{BF3ACA24-919C-4A4E-B06B-7375C678A89B}">
      <dsp:nvSpPr>
        <dsp:cNvPr id="0" name=""/>
        <dsp:cNvSpPr/>
      </dsp:nvSpPr>
      <dsp:spPr>
        <a:xfrm rot="5400000">
          <a:off x="4665243" y="-3747956"/>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rgbClr val="000000"/>
              </a:solidFill>
              <a:latin typeface="Proxima Nova"/>
            </a:rPr>
            <a:t>What is Reddit?</a:t>
          </a:r>
          <a:endParaRPr lang="en-US" sz="4900" b="1" kern="1200" dirty="0">
            <a:latin typeface="Proxima Nova"/>
          </a:endParaRPr>
        </a:p>
      </dsp:txBody>
      <dsp:txXfrm rot="-5400000">
        <a:off x="913630" y="45071"/>
        <a:ext cx="8310183" cy="765542"/>
      </dsp:txXfrm>
    </dsp:sp>
    <dsp:sp modelId="{7468323E-1E78-41A9-A742-E7938975CE23}">
      <dsp:nvSpPr>
        <dsp:cNvPr id="0" name=""/>
        <dsp:cNvSpPr/>
      </dsp:nvSpPr>
      <dsp:spPr>
        <a:xfrm rot="5400000">
          <a:off x="-195777" y="1409672"/>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b="0" kern="1200" dirty="0">
              <a:latin typeface="Calibri"/>
              <a:cs typeface="Calibri"/>
            </a:rPr>
            <a:t>2</a:t>
          </a:r>
        </a:p>
      </dsp:txBody>
      <dsp:txXfrm rot="-5400000">
        <a:off x="2" y="1670709"/>
        <a:ext cx="913629" cy="391556"/>
      </dsp:txXfrm>
    </dsp:sp>
    <dsp:sp modelId="{48960637-B14F-46C7-A7A2-3C4127D31FB0}">
      <dsp:nvSpPr>
        <dsp:cNvPr id="0" name=""/>
        <dsp:cNvSpPr/>
      </dsp:nvSpPr>
      <dsp:spPr>
        <a:xfrm rot="5400000">
          <a:off x="4665243" y="-2537718"/>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chemeClr val="tx2">
                  <a:lumMod val="10000"/>
                </a:schemeClr>
              </a:solidFill>
              <a:latin typeface="Proxima Nova"/>
              <a:cs typeface="Calibri"/>
            </a:rPr>
            <a:t>Problem Statement</a:t>
          </a:r>
          <a:endParaRPr lang="en-US" sz="4900" b="1" kern="1200" dirty="0">
            <a:solidFill>
              <a:schemeClr val="tx2">
                <a:lumMod val="10000"/>
              </a:schemeClr>
            </a:solidFill>
            <a:latin typeface="Proxima Nova"/>
            <a:cs typeface="Arial"/>
          </a:endParaRPr>
        </a:p>
      </dsp:txBody>
      <dsp:txXfrm rot="-5400000">
        <a:off x="913630" y="1255309"/>
        <a:ext cx="8310183" cy="765542"/>
      </dsp:txXfrm>
    </dsp:sp>
    <dsp:sp modelId="{2E30CC4B-6909-4995-965A-2B2A8809DCC2}">
      <dsp:nvSpPr>
        <dsp:cNvPr id="0" name=""/>
        <dsp:cNvSpPr/>
      </dsp:nvSpPr>
      <dsp:spPr>
        <a:xfrm rot="5400000">
          <a:off x="-195777" y="2619911"/>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en-US" sz="2500" kern="1200" dirty="0">
              <a:latin typeface="Calibri"/>
              <a:cs typeface="Calibri"/>
            </a:rPr>
            <a:t>3</a:t>
          </a:r>
        </a:p>
      </dsp:txBody>
      <dsp:txXfrm rot="-5400000">
        <a:off x="2" y="2880948"/>
        <a:ext cx="913629" cy="391556"/>
      </dsp:txXfrm>
    </dsp:sp>
    <dsp:sp modelId="{8BDABED1-F840-45CA-B83B-E8325F56C50E}">
      <dsp:nvSpPr>
        <dsp:cNvPr id="0" name=""/>
        <dsp:cNvSpPr/>
      </dsp:nvSpPr>
      <dsp:spPr>
        <a:xfrm rot="5400000">
          <a:off x="4665243" y="-1327480"/>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chemeClr val="tx2">
                  <a:lumMod val="10000"/>
                </a:schemeClr>
              </a:solidFill>
              <a:latin typeface="Proxima Nova"/>
              <a:cs typeface="Calibri"/>
            </a:rPr>
            <a:t>Solution</a:t>
          </a:r>
        </a:p>
      </dsp:txBody>
      <dsp:txXfrm rot="-5400000">
        <a:off x="913630" y="2465547"/>
        <a:ext cx="8310183" cy="765542"/>
      </dsp:txXfrm>
    </dsp:sp>
    <dsp:sp modelId="{33DB40C4-E2A0-4D29-8529-03662F88E59B}">
      <dsp:nvSpPr>
        <dsp:cNvPr id="0" name=""/>
        <dsp:cNvSpPr/>
      </dsp:nvSpPr>
      <dsp:spPr>
        <a:xfrm rot="5400000">
          <a:off x="-195777" y="3830149"/>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kern="1200" dirty="0">
              <a:latin typeface="Calibri"/>
              <a:cs typeface="Calibri"/>
            </a:rPr>
            <a:t>     4</a:t>
          </a:r>
        </a:p>
      </dsp:txBody>
      <dsp:txXfrm rot="-5400000">
        <a:off x="2" y="4091186"/>
        <a:ext cx="913629" cy="391556"/>
      </dsp:txXfrm>
    </dsp:sp>
    <dsp:sp modelId="{115F7AFE-246D-47D1-AD42-2D880CE6E308}">
      <dsp:nvSpPr>
        <dsp:cNvPr id="0" name=""/>
        <dsp:cNvSpPr/>
      </dsp:nvSpPr>
      <dsp:spPr>
        <a:xfrm rot="5400000">
          <a:off x="4665243" y="-117242"/>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rgbClr val="000000"/>
              </a:solidFill>
              <a:latin typeface="Proxima Nova"/>
              <a:cs typeface="Calibri"/>
            </a:rPr>
            <a:t>Crisp-dm Methodology</a:t>
          </a:r>
          <a:endParaRPr lang="en-US" sz="4900" b="1" kern="1200" dirty="0">
            <a:latin typeface="Proxima Nova"/>
            <a:cs typeface="Arial"/>
          </a:endParaRPr>
        </a:p>
      </dsp:txBody>
      <dsp:txXfrm rot="-5400000">
        <a:off x="913630" y="3675785"/>
        <a:ext cx="8310183" cy="765542"/>
      </dsp:txXfrm>
    </dsp:sp>
    <dsp:sp modelId="{9805525B-4E8E-4280-942B-AD09F66C6612}">
      <dsp:nvSpPr>
        <dsp:cNvPr id="0" name=""/>
        <dsp:cNvSpPr/>
      </dsp:nvSpPr>
      <dsp:spPr>
        <a:xfrm rot="5400000">
          <a:off x="-195777" y="5040387"/>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b="0" kern="1200" dirty="0">
              <a:latin typeface="Calibri"/>
              <a:cs typeface="Calibri"/>
            </a:rPr>
            <a:t>     5</a:t>
          </a:r>
        </a:p>
      </dsp:txBody>
      <dsp:txXfrm rot="-5400000">
        <a:off x="2" y="5301424"/>
        <a:ext cx="913629" cy="391556"/>
      </dsp:txXfrm>
    </dsp:sp>
    <dsp:sp modelId="{E3440712-1806-44FA-8921-DD6B6AEB5D4F}">
      <dsp:nvSpPr>
        <dsp:cNvPr id="0" name=""/>
        <dsp:cNvSpPr/>
      </dsp:nvSpPr>
      <dsp:spPr>
        <a:xfrm rot="5400000">
          <a:off x="4665243" y="1092996"/>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rtl="0">
            <a:lnSpc>
              <a:spcPct val="90000"/>
            </a:lnSpc>
            <a:spcBef>
              <a:spcPct val="0"/>
            </a:spcBef>
            <a:spcAft>
              <a:spcPct val="15000"/>
            </a:spcAft>
            <a:buChar char="•"/>
          </a:pPr>
          <a:r>
            <a:rPr lang="en-US" sz="4900" b="1" kern="1200" dirty="0">
              <a:solidFill>
                <a:srgbClr val="000000"/>
              </a:solidFill>
              <a:latin typeface="Proxima Nova"/>
              <a:cs typeface="Calibri"/>
            </a:rPr>
            <a:t>Tools to be used</a:t>
          </a:r>
        </a:p>
      </dsp:txBody>
      <dsp:txXfrm rot="-5400000">
        <a:off x="913630" y="4886023"/>
        <a:ext cx="8310183" cy="765542"/>
      </dsp:txXfrm>
    </dsp:sp>
    <dsp:sp modelId="{4B8BA54F-2232-4958-8423-3DF641B46145}">
      <dsp:nvSpPr>
        <dsp:cNvPr id="0" name=""/>
        <dsp:cNvSpPr/>
      </dsp:nvSpPr>
      <dsp:spPr>
        <a:xfrm rot="5400000">
          <a:off x="-195777" y="6250625"/>
          <a:ext cx="1305185" cy="91362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l" defTabSz="1111250" rtl="0">
            <a:lnSpc>
              <a:spcPct val="90000"/>
            </a:lnSpc>
            <a:spcBef>
              <a:spcPct val="0"/>
            </a:spcBef>
            <a:spcAft>
              <a:spcPct val="35000"/>
            </a:spcAft>
            <a:buNone/>
          </a:pPr>
          <a:r>
            <a:rPr lang="en-US" sz="2500" b="0" kern="1200" dirty="0">
              <a:latin typeface="Calibri"/>
              <a:cs typeface="Calibri"/>
            </a:rPr>
            <a:t>     6</a:t>
          </a:r>
        </a:p>
      </dsp:txBody>
      <dsp:txXfrm rot="-5400000">
        <a:off x="2" y="6511662"/>
        <a:ext cx="913629" cy="391556"/>
      </dsp:txXfrm>
    </dsp:sp>
    <dsp:sp modelId="{C03AE741-DD0F-4F92-A3C2-759FDB581C98}">
      <dsp:nvSpPr>
        <dsp:cNvPr id="0" name=""/>
        <dsp:cNvSpPr/>
      </dsp:nvSpPr>
      <dsp:spPr>
        <a:xfrm rot="5400000">
          <a:off x="4665243" y="2303234"/>
          <a:ext cx="848370" cy="835159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8488" tIns="31115" rIns="31115" bIns="31115" numCol="1" spcCol="1270" anchor="ctr" anchorCtr="0">
          <a:noAutofit/>
        </a:bodyPr>
        <a:lstStyle/>
        <a:p>
          <a:pPr marL="285750" lvl="1" indent="-285750" algn="l" defTabSz="2178050">
            <a:lnSpc>
              <a:spcPct val="90000"/>
            </a:lnSpc>
            <a:spcBef>
              <a:spcPct val="0"/>
            </a:spcBef>
            <a:spcAft>
              <a:spcPct val="15000"/>
            </a:spcAft>
            <a:buChar char="•"/>
          </a:pPr>
          <a:r>
            <a:rPr lang="en-US" sz="4900" b="1" kern="1200" dirty="0">
              <a:solidFill>
                <a:srgbClr val="000000"/>
              </a:solidFill>
              <a:latin typeface="Proxima Nova"/>
              <a:cs typeface="Calibri"/>
            </a:rPr>
            <a:t>References</a:t>
          </a:r>
          <a:endParaRPr lang="en-US" sz="4900" b="1" kern="1200" dirty="0">
            <a:latin typeface="Proxima Nova"/>
            <a:cs typeface="Calibri"/>
          </a:endParaRPr>
        </a:p>
      </dsp:txBody>
      <dsp:txXfrm rot="-5400000">
        <a:off x="913630" y="6096261"/>
        <a:ext cx="8310183" cy="76554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gi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28800" y="4886325"/>
            <a:ext cx="14630400" cy="4629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3: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3: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4: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5: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p5: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6: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6: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7: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7: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9: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9: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0: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10: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8556600" y="5502325"/>
            <a:ext cx="11748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623400" y="1191950"/>
            <a:ext cx="17041200" cy="39156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a:endParaRPr/>
          </a:p>
        </p:txBody>
      </p:sp>
      <p:sp>
        <p:nvSpPr>
          <p:cNvPr id="12" name="Google Shape;12;p2"/>
          <p:cNvSpPr txBox="1">
            <a:spLocks noGrp="1"/>
          </p:cNvSpPr>
          <p:nvPr>
            <p:ph type="subTitle" idx="1"/>
          </p:nvPr>
        </p:nvSpPr>
        <p:spPr>
          <a:xfrm>
            <a:off x="623400" y="6331646"/>
            <a:ext cx="17041200" cy="14670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3" name="Google Shape;13;p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623400" y="2335850"/>
            <a:ext cx="17041200" cy="3960000"/>
          </a:xfrm>
          <a:prstGeom prst="rect">
            <a:avLst/>
          </a:prstGeom>
        </p:spPr>
        <p:txBody>
          <a:bodyPr spcFirstLastPara="1" wrap="square" lIns="182850" tIns="182850" rIns="182850" bIns="182850" anchor="ctr" anchorCtr="0">
            <a:normAutofit/>
          </a:bodyPr>
          <a:lstStyle>
            <a:lvl1pPr lvl="0" algn="ctr">
              <a:spcBef>
                <a:spcPts val="0"/>
              </a:spcBef>
              <a:spcAft>
                <a:spcPts val="0"/>
              </a:spcAft>
              <a:buClr>
                <a:schemeClr val="dk1"/>
              </a:buClr>
              <a:buSzPts val="22000"/>
              <a:buNone/>
              <a:defRPr sz="22000">
                <a:solidFill>
                  <a:schemeClr val="dk1"/>
                </a:solidFill>
              </a:defRPr>
            </a:lvl1pPr>
            <a:lvl2pPr lvl="1" algn="ctr">
              <a:spcBef>
                <a:spcPts val="0"/>
              </a:spcBef>
              <a:spcAft>
                <a:spcPts val="0"/>
              </a:spcAft>
              <a:buClr>
                <a:schemeClr val="dk1"/>
              </a:buClr>
              <a:buSzPts val="22000"/>
              <a:buNone/>
              <a:defRPr sz="22000">
                <a:solidFill>
                  <a:schemeClr val="dk1"/>
                </a:solidFill>
              </a:defRPr>
            </a:lvl2pPr>
            <a:lvl3pPr lvl="2" algn="ctr">
              <a:spcBef>
                <a:spcPts val="0"/>
              </a:spcBef>
              <a:spcAft>
                <a:spcPts val="0"/>
              </a:spcAft>
              <a:buClr>
                <a:schemeClr val="dk1"/>
              </a:buClr>
              <a:buSzPts val="22000"/>
              <a:buNone/>
              <a:defRPr sz="22000">
                <a:solidFill>
                  <a:schemeClr val="dk1"/>
                </a:solidFill>
              </a:defRPr>
            </a:lvl3pPr>
            <a:lvl4pPr lvl="3" algn="ctr">
              <a:spcBef>
                <a:spcPts val="0"/>
              </a:spcBef>
              <a:spcAft>
                <a:spcPts val="0"/>
              </a:spcAft>
              <a:buClr>
                <a:schemeClr val="dk1"/>
              </a:buClr>
              <a:buSzPts val="22000"/>
              <a:buNone/>
              <a:defRPr sz="22000">
                <a:solidFill>
                  <a:schemeClr val="dk1"/>
                </a:solidFill>
              </a:defRPr>
            </a:lvl4pPr>
            <a:lvl5pPr lvl="4" algn="ctr">
              <a:spcBef>
                <a:spcPts val="0"/>
              </a:spcBef>
              <a:spcAft>
                <a:spcPts val="0"/>
              </a:spcAft>
              <a:buClr>
                <a:schemeClr val="dk1"/>
              </a:buClr>
              <a:buSzPts val="22000"/>
              <a:buNone/>
              <a:defRPr sz="22000">
                <a:solidFill>
                  <a:schemeClr val="dk1"/>
                </a:solidFill>
              </a:defRPr>
            </a:lvl5pPr>
            <a:lvl6pPr lvl="5" algn="ctr">
              <a:spcBef>
                <a:spcPts val="0"/>
              </a:spcBef>
              <a:spcAft>
                <a:spcPts val="0"/>
              </a:spcAft>
              <a:buClr>
                <a:schemeClr val="dk1"/>
              </a:buClr>
              <a:buSzPts val="22000"/>
              <a:buNone/>
              <a:defRPr sz="22000">
                <a:solidFill>
                  <a:schemeClr val="dk1"/>
                </a:solidFill>
              </a:defRPr>
            </a:lvl6pPr>
            <a:lvl7pPr lvl="6" algn="ctr">
              <a:spcBef>
                <a:spcPts val="0"/>
              </a:spcBef>
              <a:spcAft>
                <a:spcPts val="0"/>
              </a:spcAft>
              <a:buClr>
                <a:schemeClr val="dk1"/>
              </a:buClr>
              <a:buSzPts val="22000"/>
              <a:buNone/>
              <a:defRPr sz="22000">
                <a:solidFill>
                  <a:schemeClr val="dk1"/>
                </a:solidFill>
              </a:defRPr>
            </a:lvl7pPr>
            <a:lvl8pPr lvl="7" algn="ctr">
              <a:spcBef>
                <a:spcPts val="0"/>
              </a:spcBef>
              <a:spcAft>
                <a:spcPts val="0"/>
              </a:spcAft>
              <a:buClr>
                <a:schemeClr val="dk1"/>
              </a:buClr>
              <a:buSzPts val="22000"/>
              <a:buNone/>
              <a:defRPr sz="22000">
                <a:solidFill>
                  <a:schemeClr val="dk1"/>
                </a:solidFill>
              </a:defRPr>
            </a:lvl8pPr>
            <a:lvl9pPr lvl="8" algn="ctr">
              <a:spcBef>
                <a:spcPts val="0"/>
              </a:spcBef>
              <a:spcAft>
                <a:spcPts val="0"/>
              </a:spcAft>
              <a:buClr>
                <a:schemeClr val="dk1"/>
              </a:buClr>
              <a:buSzPts val="22000"/>
              <a:buNone/>
              <a:defRPr sz="22000">
                <a:solidFill>
                  <a:schemeClr val="dk1"/>
                </a:solidFill>
              </a:defRPr>
            </a:lvl9pPr>
          </a:lstStyle>
          <a:p>
            <a:r>
              <a:t>xx%</a:t>
            </a:r>
          </a:p>
        </p:txBody>
      </p:sp>
      <p:sp>
        <p:nvSpPr>
          <p:cNvPr id="48" name="Google Shape;48;p11"/>
          <p:cNvSpPr txBox="1">
            <a:spLocks noGrp="1"/>
          </p:cNvSpPr>
          <p:nvPr>
            <p:ph type="body" idx="1"/>
          </p:nvPr>
        </p:nvSpPr>
        <p:spPr>
          <a:xfrm>
            <a:off x="623400" y="6448500"/>
            <a:ext cx="17041200" cy="2143200"/>
          </a:xfrm>
          <a:prstGeom prst="rect">
            <a:avLst/>
          </a:prstGeom>
        </p:spPr>
        <p:txBody>
          <a:bodyPr spcFirstLastPara="1" wrap="square" lIns="182850" tIns="182850" rIns="182850" bIns="182850" anchor="t" anchorCtr="0">
            <a:normAutofit/>
          </a:bodyPr>
          <a:lstStyle>
            <a:lvl1pPr marL="457200" lvl="0" indent="-457200" algn="ctr">
              <a:spcBef>
                <a:spcPts val="0"/>
              </a:spcBef>
              <a:spcAft>
                <a:spcPts val="0"/>
              </a:spcAft>
              <a:buSzPts val="3600"/>
              <a:buChar char="●"/>
              <a:defRPr/>
            </a:lvl1pPr>
            <a:lvl2pPr marL="914400" lvl="1" indent="-406400" algn="ctr">
              <a:spcBef>
                <a:spcPts val="0"/>
              </a:spcBef>
              <a:spcAft>
                <a:spcPts val="0"/>
              </a:spcAft>
              <a:buSzPts val="2800"/>
              <a:buChar char="○"/>
              <a:defRPr/>
            </a:lvl2pPr>
            <a:lvl3pPr marL="1371600" lvl="2" indent="-406400" algn="ctr">
              <a:spcBef>
                <a:spcPts val="0"/>
              </a:spcBef>
              <a:spcAft>
                <a:spcPts val="0"/>
              </a:spcAft>
              <a:buSzPts val="2800"/>
              <a:buChar char="■"/>
              <a:defRPr/>
            </a:lvl3pPr>
            <a:lvl4pPr marL="1828800" lvl="3" indent="-406400" algn="ctr">
              <a:spcBef>
                <a:spcPts val="0"/>
              </a:spcBef>
              <a:spcAft>
                <a:spcPts val="0"/>
              </a:spcAft>
              <a:buSzPts val="2800"/>
              <a:buChar char="●"/>
              <a:defRPr/>
            </a:lvl4pPr>
            <a:lvl5pPr marL="2286000" lvl="4" indent="-406400" algn="ctr">
              <a:spcBef>
                <a:spcPts val="0"/>
              </a:spcBef>
              <a:spcAft>
                <a:spcPts val="0"/>
              </a:spcAft>
              <a:buSzPts val="2800"/>
              <a:buChar char="○"/>
              <a:defRPr/>
            </a:lvl5pPr>
            <a:lvl6pPr marL="2743200" lvl="5" indent="-406400" algn="ctr">
              <a:spcBef>
                <a:spcPts val="0"/>
              </a:spcBef>
              <a:spcAft>
                <a:spcPts val="0"/>
              </a:spcAft>
              <a:buSzPts val="2800"/>
              <a:buChar char="■"/>
              <a:defRPr/>
            </a:lvl6pPr>
            <a:lvl7pPr marL="3200400" lvl="6" indent="-406400" algn="ctr">
              <a:spcBef>
                <a:spcPts val="0"/>
              </a:spcBef>
              <a:spcAft>
                <a:spcPts val="0"/>
              </a:spcAft>
              <a:buSzPts val="2800"/>
              <a:buChar char="●"/>
              <a:defRPr/>
            </a:lvl7pPr>
            <a:lvl8pPr marL="3657600" lvl="7" indent="-406400" algn="ctr">
              <a:spcBef>
                <a:spcPts val="0"/>
              </a:spcBef>
              <a:spcAft>
                <a:spcPts val="0"/>
              </a:spcAft>
              <a:buSzPts val="2800"/>
              <a:buChar char="○"/>
              <a:defRPr/>
            </a:lvl8pPr>
            <a:lvl9pPr marL="4114800" lvl="8" indent="-406400" algn="ctr">
              <a:spcBef>
                <a:spcPts val="0"/>
              </a:spcBef>
              <a:spcAft>
                <a:spcPts val="0"/>
              </a:spcAft>
              <a:buSzPts val="2800"/>
              <a:buChar char="■"/>
              <a:defRPr/>
            </a:lvl9pPr>
          </a:lstStyle>
          <a:p>
            <a:endParaRPr/>
          </a:p>
        </p:txBody>
      </p:sp>
      <p:sp>
        <p:nvSpPr>
          <p:cNvPr id="49" name="Google Shape;49;p11"/>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lank 1" type="obj">
  <p:cSld name="OBJECT">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3"/>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blipFill>
          <a:blip r:embed="rId2">
            <a:alphaModFix/>
          </a:blip>
          <a:stretch>
            <a:fillRect/>
          </a:stretch>
        </a:blipFill>
        <a:effectLst/>
      </p:bgPr>
    </p:bg>
    <p:spTree>
      <p:nvGrpSpPr>
        <p:cNvPr id="1" name="Shape 56"/>
        <p:cNvGrpSpPr/>
        <p:nvPr/>
      </p:nvGrpSpPr>
      <p:grpSpPr>
        <a:xfrm>
          <a:off x="0" y="0"/>
          <a:ext cx="0" cy="0"/>
          <a:chOff x="0" y="0"/>
          <a:chExt cx="0" cy="0"/>
        </a:xfrm>
      </p:grpSpPr>
      <p:pic>
        <p:nvPicPr>
          <p:cNvPr id="57" name="Google Shape;57;p14"/>
          <p:cNvPicPr preferRelativeResize="0"/>
          <p:nvPr/>
        </p:nvPicPr>
        <p:blipFill rotWithShape="1">
          <a:blip r:embed="rId3">
            <a:alphaModFix/>
          </a:blip>
          <a:srcRect/>
          <a:stretch/>
        </p:blipFill>
        <p:spPr>
          <a:xfrm>
            <a:off x="0" y="0"/>
            <a:ext cx="18288000" cy="10287000"/>
          </a:xfrm>
          <a:prstGeom prst="rect">
            <a:avLst/>
          </a:prstGeom>
          <a:noFill/>
          <a:ln>
            <a:noFill/>
          </a:ln>
        </p:spPr>
      </p:pic>
      <p:sp>
        <p:nvSpPr>
          <p:cNvPr id="58" name="Google Shape;58;p14"/>
          <p:cNvSpPr/>
          <p:nvPr/>
        </p:nvSpPr>
        <p:spPr>
          <a:xfrm>
            <a:off x="2312714" y="2593369"/>
            <a:ext cx="12975590" cy="6268084"/>
          </a:xfrm>
          <a:custGeom>
            <a:avLst/>
            <a:gdLst/>
            <a:ahLst/>
            <a:cxnLst/>
            <a:rect l="l" t="t" r="r" b="b"/>
            <a:pathLst>
              <a:path w="12975590" h="6268084" extrusionOk="0">
                <a:moveTo>
                  <a:pt x="12912459" y="6267632"/>
                </a:moveTo>
                <a:lnTo>
                  <a:pt x="63877" y="6267632"/>
                </a:lnTo>
                <a:lnTo>
                  <a:pt x="39110" y="6262560"/>
                </a:lnTo>
                <a:lnTo>
                  <a:pt x="18739" y="6248710"/>
                </a:lnTo>
                <a:lnTo>
                  <a:pt x="5058" y="6228502"/>
                </a:lnTo>
                <a:lnTo>
                  <a:pt x="0" y="6203755"/>
                </a:lnTo>
                <a:lnTo>
                  <a:pt x="0" y="63877"/>
                </a:lnTo>
                <a:lnTo>
                  <a:pt x="5058" y="39130"/>
                </a:lnTo>
                <a:lnTo>
                  <a:pt x="18813" y="18813"/>
                </a:lnTo>
                <a:lnTo>
                  <a:pt x="39130" y="5058"/>
                </a:lnTo>
                <a:lnTo>
                  <a:pt x="63877" y="0"/>
                </a:lnTo>
                <a:lnTo>
                  <a:pt x="12911585" y="0"/>
                </a:lnTo>
                <a:lnTo>
                  <a:pt x="12936332" y="5058"/>
                </a:lnTo>
                <a:lnTo>
                  <a:pt x="12956649" y="18813"/>
                </a:lnTo>
                <a:lnTo>
                  <a:pt x="12970404" y="39130"/>
                </a:lnTo>
                <a:lnTo>
                  <a:pt x="12975463" y="63877"/>
                </a:lnTo>
                <a:lnTo>
                  <a:pt x="12975463" y="6202879"/>
                </a:lnTo>
                <a:lnTo>
                  <a:pt x="12970910" y="6228133"/>
                </a:lnTo>
                <a:lnTo>
                  <a:pt x="12957414" y="6248710"/>
                </a:lnTo>
                <a:lnTo>
                  <a:pt x="12937193" y="6262560"/>
                </a:lnTo>
                <a:lnTo>
                  <a:pt x="12912459" y="6267632"/>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59" name="Google Shape;59;p14"/>
          <p:cNvSpPr/>
          <p:nvPr/>
        </p:nvSpPr>
        <p:spPr>
          <a:xfrm>
            <a:off x="2290838" y="2571494"/>
            <a:ext cx="13020675" cy="6311900"/>
          </a:xfrm>
          <a:custGeom>
            <a:avLst/>
            <a:gdLst/>
            <a:ahLst/>
            <a:cxnLst/>
            <a:rect l="l" t="t" r="r" b="b"/>
            <a:pathLst>
              <a:path w="13020675" h="6311900" extrusionOk="0">
                <a:moveTo>
                  <a:pt x="12934335" y="6311383"/>
                </a:moveTo>
                <a:lnTo>
                  <a:pt x="85753" y="6311383"/>
                </a:lnTo>
                <a:lnTo>
                  <a:pt x="52420" y="6304629"/>
                </a:lnTo>
                <a:lnTo>
                  <a:pt x="25157" y="6286226"/>
                </a:lnTo>
                <a:lnTo>
                  <a:pt x="6754" y="6258964"/>
                </a:lnTo>
                <a:lnTo>
                  <a:pt x="0" y="6225630"/>
                </a:lnTo>
                <a:lnTo>
                  <a:pt x="0" y="85753"/>
                </a:lnTo>
                <a:lnTo>
                  <a:pt x="6754" y="52420"/>
                </a:lnTo>
                <a:lnTo>
                  <a:pt x="25157" y="25157"/>
                </a:lnTo>
                <a:lnTo>
                  <a:pt x="52420" y="6754"/>
                </a:lnTo>
                <a:lnTo>
                  <a:pt x="85753" y="0"/>
                </a:lnTo>
                <a:lnTo>
                  <a:pt x="12934335" y="0"/>
                </a:lnTo>
                <a:lnTo>
                  <a:pt x="12967669" y="6754"/>
                </a:lnTo>
                <a:lnTo>
                  <a:pt x="12994932" y="25157"/>
                </a:lnTo>
                <a:lnTo>
                  <a:pt x="13005712" y="41126"/>
                </a:lnTo>
                <a:lnTo>
                  <a:pt x="85753" y="41126"/>
                </a:lnTo>
                <a:lnTo>
                  <a:pt x="68444" y="44654"/>
                </a:lnTo>
                <a:lnTo>
                  <a:pt x="54252" y="54252"/>
                </a:lnTo>
                <a:lnTo>
                  <a:pt x="44654" y="68444"/>
                </a:lnTo>
                <a:lnTo>
                  <a:pt x="41126" y="85753"/>
                </a:lnTo>
                <a:lnTo>
                  <a:pt x="41126" y="6225630"/>
                </a:lnTo>
                <a:lnTo>
                  <a:pt x="44654" y="6242940"/>
                </a:lnTo>
                <a:lnTo>
                  <a:pt x="54252" y="6257132"/>
                </a:lnTo>
                <a:lnTo>
                  <a:pt x="68444" y="6266730"/>
                </a:lnTo>
                <a:lnTo>
                  <a:pt x="85753" y="6270257"/>
                </a:lnTo>
                <a:lnTo>
                  <a:pt x="13005712" y="6270257"/>
                </a:lnTo>
                <a:lnTo>
                  <a:pt x="12994932" y="6286226"/>
                </a:lnTo>
                <a:lnTo>
                  <a:pt x="12967669" y="6304629"/>
                </a:lnTo>
                <a:lnTo>
                  <a:pt x="12934335" y="6311383"/>
                </a:lnTo>
                <a:close/>
              </a:path>
              <a:path w="13020675" h="6311900" extrusionOk="0">
                <a:moveTo>
                  <a:pt x="13005712" y="6270257"/>
                </a:moveTo>
                <a:lnTo>
                  <a:pt x="12934335" y="6270257"/>
                </a:lnTo>
                <a:lnTo>
                  <a:pt x="12951646" y="6266730"/>
                </a:lnTo>
                <a:lnTo>
                  <a:pt x="12965838" y="6257132"/>
                </a:lnTo>
                <a:lnTo>
                  <a:pt x="12975436" y="6242940"/>
                </a:lnTo>
                <a:lnTo>
                  <a:pt x="12978964" y="6225630"/>
                </a:lnTo>
                <a:lnTo>
                  <a:pt x="12978964" y="85753"/>
                </a:lnTo>
                <a:lnTo>
                  <a:pt x="12975436" y="68444"/>
                </a:lnTo>
                <a:lnTo>
                  <a:pt x="12965838" y="54252"/>
                </a:lnTo>
                <a:lnTo>
                  <a:pt x="12951646" y="44654"/>
                </a:lnTo>
                <a:lnTo>
                  <a:pt x="12934335" y="41126"/>
                </a:lnTo>
                <a:lnTo>
                  <a:pt x="13005712" y="41126"/>
                </a:lnTo>
                <a:lnTo>
                  <a:pt x="13013336" y="52420"/>
                </a:lnTo>
                <a:lnTo>
                  <a:pt x="13020090" y="85753"/>
                </a:lnTo>
                <a:lnTo>
                  <a:pt x="13020090" y="6225630"/>
                </a:lnTo>
                <a:lnTo>
                  <a:pt x="13013336" y="6258964"/>
                </a:lnTo>
                <a:lnTo>
                  <a:pt x="13005712" y="6270257"/>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0" name="Google Shape;60;p14"/>
          <p:cNvSpPr/>
          <p:nvPr/>
        </p:nvSpPr>
        <p:spPr>
          <a:xfrm>
            <a:off x="2469746" y="3598536"/>
            <a:ext cx="13020675" cy="0"/>
          </a:xfrm>
          <a:custGeom>
            <a:avLst/>
            <a:gdLst/>
            <a:ahLst/>
            <a:cxnLst/>
            <a:rect l="l" t="t" r="r" b="b"/>
            <a:pathLst>
              <a:path w="13020675" h="120000" extrusionOk="0">
                <a:moveTo>
                  <a:pt x="0" y="0"/>
                </a:moveTo>
                <a:lnTo>
                  <a:pt x="13020090" y="0"/>
                </a:lnTo>
              </a:path>
            </a:pathLst>
          </a:custGeom>
          <a:noFill/>
          <a:ln w="3810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1" name="Google Shape;61;p14"/>
          <p:cNvSpPr/>
          <p:nvPr/>
        </p:nvSpPr>
        <p:spPr>
          <a:xfrm>
            <a:off x="2310940" y="738325"/>
            <a:ext cx="12979400" cy="1677035"/>
          </a:xfrm>
          <a:custGeom>
            <a:avLst/>
            <a:gdLst/>
            <a:ahLst/>
            <a:cxnLst/>
            <a:rect l="l" t="t" r="r" b="b"/>
            <a:pathLst>
              <a:path w="12979400" h="1677035" extrusionOk="0">
                <a:moveTo>
                  <a:pt x="12921189" y="1676779"/>
                </a:moveTo>
                <a:lnTo>
                  <a:pt x="58697" y="1676779"/>
                </a:lnTo>
                <a:lnTo>
                  <a:pt x="35938" y="1672118"/>
                </a:lnTo>
                <a:lnTo>
                  <a:pt x="17219" y="1659391"/>
                </a:lnTo>
                <a:lnTo>
                  <a:pt x="4648" y="1640822"/>
                </a:lnTo>
                <a:lnTo>
                  <a:pt x="0" y="1618082"/>
                </a:lnTo>
                <a:lnTo>
                  <a:pt x="0" y="58697"/>
                </a:lnTo>
                <a:lnTo>
                  <a:pt x="4648" y="35957"/>
                </a:lnTo>
                <a:lnTo>
                  <a:pt x="17287" y="17287"/>
                </a:lnTo>
                <a:lnTo>
                  <a:pt x="35957" y="4648"/>
                </a:lnTo>
                <a:lnTo>
                  <a:pt x="58697" y="0"/>
                </a:lnTo>
                <a:lnTo>
                  <a:pt x="12920386" y="0"/>
                </a:lnTo>
                <a:lnTo>
                  <a:pt x="12943126" y="4648"/>
                </a:lnTo>
                <a:lnTo>
                  <a:pt x="12961795" y="17287"/>
                </a:lnTo>
                <a:lnTo>
                  <a:pt x="12974434" y="35957"/>
                </a:lnTo>
                <a:lnTo>
                  <a:pt x="12979082" y="58697"/>
                </a:lnTo>
                <a:lnTo>
                  <a:pt x="12979082" y="1617277"/>
                </a:lnTo>
                <a:lnTo>
                  <a:pt x="12974898" y="1640483"/>
                </a:lnTo>
                <a:lnTo>
                  <a:pt x="12962498" y="1659391"/>
                </a:lnTo>
                <a:lnTo>
                  <a:pt x="12943917" y="1672118"/>
                </a:lnTo>
                <a:lnTo>
                  <a:pt x="12921189" y="1676779"/>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2" name="Google Shape;62;p14"/>
          <p:cNvSpPr/>
          <p:nvPr/>
        </p:nvSpPr>
        <p:spPr>
          <a:xfrm>
            <a:off x="2290839" y="718223"/>
            <a:ext cx="13020675" cy="1717039"/>
          </a:xfrm>
          <a:custGeom>
            <a:avLst/>
            <a:gdLst/>
            <a:ahLst/>
            <a:cxnLst/>
            <a:rect l="l" t="t" r="r" b="b"/>
            <a:pathLst>
              <a:path w="13020675" h="1717039" extrusionOk="0">
                <a:moveTo>
                  <a:pt x="12941290" y="1716984"/>
                </a:moveTo>
                <a:lnTo>
                  <a:pt x="78799" y="1716984"/>
                </a:lnTo>
                <a:lnTo>
                  <a:pt x="48169" y="1710777"/>
                </a:lnTo>
                <a:lnTo>
                  <a:pt x="23117" y="1693866"/>
                </a:lnTo>
                <a:lnTo>
                  <a:pt x="6206" y="1668814"/>
                </a:lnTo>
                <a:lnTo>
                  <a:pt x="0" y="1638184"/>
                </a:lnTo>
                <a:lnTo>
                  <a:pt x="0" y="78799"/>
                </a:lnTo>
                <a:lnTo>
                  <a:pt x="6206" y="48169"/>
                </a:lnTo>
                <a:lnTo>
                  <a:pt x="23117" y="23117"/>
                </a:lnTo>
                <a:lnTo>
                  <a:pt x="48169" y="6206"/>
                </a:lnTo>
                <a:lnTo>
                  <a:pt x="78799" y="0"/>
                </a:lnTo>
                <a:lnTo>
                  <a:pt x="12941290" y="0"/>
                </a:lnTo>
                <a:lnTo>
                  <a:pt x="12971921" y="6206"/>
                </a:lnTo>
                <a:lnTo>
                  <a:pt x="12996974" y="23117"/>
                </a:lnTo>
                <a:lnTo>
                  <a:pt x="13006879" y="37791"/>
                </a:lnTo>
                <a:lnTo>
                  <a:pt x="78799" y="37791"/>
                </a:lnTo>
                <a:lnTo>
                  <a:pt x="62894" y="41033"/>
                </a:lnTo>
                <a:lnTo>
                  <a:pt x="49852" y="49852"/>
                </a:lnTo>
                <a:lnTo>
                  <a:pt x="41033" y="62894"/>
                </a:lnTo>
                <a:lnTo>
                  <a:pt x="37791" y="78799"/>
                </a:lnTo>
                <a:lnTo>
                  <a:pt x="37791" y="1638184"/>
                </a:lnTo>
                <a:lnTo>
                  <a:pt x="41033" y="1654090"/>
                </a:lnTo>
                <a:lnTo>
                  <a:pt x="49852" y="1667131"/>
                </a:lnTo>
                <a:lnTo>
                  <a:pt x="62894" y="1675951"/>
                </a:lnTo>
                <a:lnTo>
                  <a:pt x="78799" y="1679192"/>
                </a:lnTo>
                <a:lnTo>
                  <a:pt x="13006879" y="1679192"/>
                </a:lnTo>
                <a:lnTo>
                  <a:pt x="12996974" y="1693866"/>
                </a:lnTo>
                <a:lnTo>
                  <a:pt x="12971921" y="1710777"/>
                </a:lnTo>
                <a:lnTo>
                  <a:pt x="12941290" y="1716984"/>
                </a:lnTo>
                <a:close/>
              </a:path>
              <a:path w="13020675" h="1717039" extrusionOk="0">
                <a:moveTo>
                  <a:pt x="13006879" y="1679192"/>
                </a:moveTo>
                <a:lnTo>
                  <a:pt x="12941290" y="1679192"/>
                </a:lnTo>
                <a:lnTo>
                  <a:pt x="12957195" y="1675951"/>
                </a:lnTo>
                <a:lnTo>
                  <a:pt x="12970236" y="1667131"/>
                </a:lnTo>
                <a:lnTo>
                  <a:pt x="12979056" y="1654090"/>
                </a:lnTo>
                <a:lnTo>
                  <a:pt x="12982298" y="1638184"/>
                </a:lnTo>
                <a:lnTo>
                  <a:pt x="12982298" y="78799"/>
                </a:lnTo>
                <a:lnTo>
                  <a:pt x="12979056" y="62894"/>
                </a:lnTo>
                <a:lnTo>
                  <a:pt x="12970236" y="49852"/>
                </a:lnTo>
                <a:lnTo>
                  <a:pt x="12957195" y="41033"/>
                </a:lnTo>
                <a:lnTo>
                  <a:pt x="12941290" y="37791"/>
                </a:lnTo>
                <a:lnTo>
                  <a:pt x="13006879" y="37791"/>
                </a:lnTo>
                <a:lnTo>
                  <a:pt x="13013885" y="48169"/>
                </a:lnTo>
                <a:lnTo>
                  <a:pt x="13020091" y="78799"/>
                </a:lnTo>
                <a:lnTo>
                  <a:pt x="13020091" y="1638184"/>
                </a:lnTo>
                <a:lnTo>
                  <a:pt x="13013885" y="1668814"/>
                </a:lnTo>
                <a:lnTo>
                  <a:pt x="13006879" y="167919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3" name="Google Shape;63;p14"/>
          <p:cNvSpPr/>
          <p:nvPr/>
        </p:nvSpPr>
        <p:spPr>
          <a:xfrm>
            <a:off x="2791989" y="1418803"/>
            <a:ext cx="284480" cy="284480"/>
          </a:xfrm>
          <a:custGeom>
            <a:avLst/>
            <a:gdLst/>
            <a:ahLst/>
            <a:cxnLst/>
            <a:rect l="l" t="t" r="r" b="b"/>
            <a:pathLst>
              <a:path w="284480" h="284480" extrusionOk="0">
                <a:moveTo>
                  <a:pt x="142198" y="284397"/>
                </a:moveTo>
                <a:lnTo>
                  <a:pt x="97252" y="277147"/>
                </a:lnTo>
                <a:lnTo>
                  <a:pt x="58217" y="256961"/>
                </a:lnTo>
                <a:lnTo>
                  <a:pt x="27435" y="226179"/>
                </a:lnTo>
                <a:lnTo>
                  <a:pt x="7249" y="187144"/>
                </a:lnTo>
                <a:lnTo>
                  <a:pt x="0" y="142198"/>
                </a:lnTo>
                <a:lnTo>
                  <a:pt x="7249" y="97252"/>
                </a:lnTo>
                <a:lnTo>
                  <a:pt x="27435"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008D70"/>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4" name="Google Shape;64;p14"/>
          <p:cNvSpPr/>
          <p:nvPr/>
        </p:nvSpPr>
        <p:spPr>
          <a:xfrm>
            <a:off x="3161498" y="1418803"/>
            <a:ext cx="284479" cy="284480"/>
          </a:xfrm>
          <a:custGeom>
            <a:avLst/>
            <a:gdLst/>
            <a:ahLst/>
            <a:cxnLst/>
            <a:rect l="l" t="t" r="r" b="b"/>
            <a:pathLst>
              <a:path w="284479" h="284480" extrusionOk="0">
                <a:moveTo>
                  <a:pt x="142198" y="284397"/>
                </a:moveTo>
                <a:lnTo>
                  <a:pt x="97252" y="277147"/>
                </a:lnTo>
                <a:lnTo>
                  <a:pt x="58217" y="256961"/>
                </a:lnTo>
                <a:lnTo>
                  <a:pt x="27435" y="226179"/>
                </a:lnTo>
                <a:lnTo>
                  <a:pt x="7249" y="187144"/>
                </a:lnTo>
                <a:lnTo>
                  <a:pt x="0" y="142198"/>
                </a:lnTo>
                <a:lnTo>
                  <a:pt x="7249" y="97252"/>
                </a:lnTo>
                <a:lnTo>
                  <a:pt x="27435"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BE50A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65" name="Google Shape;65;p14"/>
          <p:cNvSpPr/>
          <p:nvPr/>
        </p:nvSpPr>
        <p:spPr>
          <a:xfrm>
            <a:off x="3530312" y="1418803"/>
            <a:ext cx="284479" cy="284480"/>
          </a:xfrm>
          <a:custGeom>
            <a:avLst/>
            <a:gdLst/>
            <a:ahLst/>
            <a:cxnLst/>
            <a:rect l="l" t="t" r="r" b="b"/>
            <a:pathLst>
              <a:path w="284479" h="284480" extrusionOk="0">
                <a:moveTo>
                  <a:pt x="142198" y="284397"/>
                </a:moveTo>
                <a:lnTo>
                  <a:pt x="97252" y="277147"/>
                </a:lnTo>
                <a:lnTo>
                  <a:pt x="58217" y="256961"/>
                </a:lnTo>
                <a:lnTo>
                  <a:pt x="27436" y="226179"/>
                </a:lnTo>
                <a:lnTo>
                  <a:pt x="7249" y="187144"/>
                </a:lnTo>
                <a:lnTo>
                  <a:pt x="0" y="142198"/>
                </a:lnTo>
                <a:lnTo>
                  <a:pt x="7249" y="97252"/>
                </a:lnTo>
                <a:lnTo>
                  <a:pt x="27436" y="58217"/>
                </a:lnTo>
                <a:lnTo>
                  <a:pt x="58217" y="27436"/>
                </a:lnTo>
                <a:lnTo>
                  <a:pt x="97252" y="7249"/>
                </a:lnTo>
                <a:lnTo>
                  <a:pt x="142198" y="0"/>
                </a:lnTo>
                <a:lnTo>
                  <a:pt x="187143" y="7249"/>
                </a:lnTo>
                <a:lnTo>
                  <a:pt x="226178" y="27436"/>
                </a:lnTo>
                <a:lnTo>
                  <a:pt x="256960" y="58217"/>
                </a:lnTo>
                <a:lnTo>
                  <a:pt x="277146" y="97252"/>
                </a:lnTo>
                <a:lnTo>
                  <a:pt x="284396" y="142198"/>
                </a:lnTo>
                <a:lnTo>
                  <a:pt x="277146" y="187144"/>
                </a:lnTo>
                <a:lnTo>
                  <a:pt x="256960" y="226179"/>
                </a:lnTo>
                <a:lnTo>
                  <a:pt x="226178" y="256961"/>
                </a:lnTo>
                <a:lnTo>
                  <a:pt x="187143" y="277147"/>
                </a:lnTo>
                <a:lnTo>
                  <a:pt x="142198" y="284397"/>
                </a:lnTo>
                <a:close/>
              </a:path>
            </a:pathLst>
          </a:custGeom>
          <a:solidFill>
            <a:srgbClr val="F8C64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66" name="Google Shape;66;p14"/>
          <p:cNvPicPr preferRelativeResize="0"/>
          <p:nvPr/>
        </p:nvPicPr>
        <p:blipFill rotWithShape="1">
          <a:blip r:embed="rId4">
            <a:alphaModFix/>
          </a:blip>
          <a:srcRect/>
          <a:stretch/>
        </p:blipFill>
        <p:spPr>
          <a:xfrm>
            <a:off x="2791989" y="3275433"/>
            <a:ext cx="227853" cy="227853"/>
          </a:xfrm>
          <a:prstGeom prst="rect">
            <a:avLst/>
          </a:prstGeom>
          <a:noFill/>
          <a:ln>
            <a:noFill/>
          </a:ln>
        </p:spPr>
      </p:pic>
      <p:pic>
        <p:nvPicPr>
          <p:cNvPr id="67" name="Google Shape;67;p14"/>
          <p:cNvPicPr preferRelativeResize="0"/>
          <p:nvPr/>
        </p:nvPicPr>
        <p:blipFill rotWithShape="1">
          <a:blip r:embed="rId5">
            <a:alphaModFix/>
          </a:blip>
          <a:srcRect/>
          <a:stretch/>
        </p:blipFill>
        <p:spPr>
          <a:xfrm>
            <a:off x="3088033" y="3275433"/>
            <a:ext cx="227854" cy="227853"/>
          </a:xfrm>
          <a:prstGeom prst="rect">
            <a:avLst/>
          </a:prstGeom>
          <a:noFill/>
          <a:ln>
            <a:noFill/>
          </a:ln>
        </p:spPr>
      </p:pic>
      <p:pic>
        <p:nvPicPr>
          <p:cNvPr id="68" name="Google Shape;68;p14"/>
          <p:cNvPicPr preferRelativeResize="0"/>
          <p:nvPr/>
        </p:nvPicPr>
        <p:blipFill rotWithShape="1">
          <a:blip r:embed="rId6">
            <a:alphaModFix/>
          </a:blip>
          <a:srcRect/>
          <a:stretch/>
        </p:blipFill>
        <p:spPr>
          <a:xfrm>
            <a:off x="3383522" y="3275433"/>
            <a:ext cx="227853" cy="227853"/>
          </a:xfrm>
          <a:prstGeom prst="rect">
            <a:avLst/>
          </a:prstGeom>
          <a:noFill/>
          <a:ln>
            <a:noFill/>
          </a:ln>
        </p:spPr>
      </p:pic>
      <p:pic>
        <p:nvPicPr>
          <p:cNvPr id="69" name="Google Shape;69;p14"/>
          <p:cNvPicPr preferRelativeResize="0"/>
          <p:nvPr/>
        </p:nvPicPr>
        <p:blipFill rotWithShape="1">
          <a:blip r:embed="rId7">
            <a:alphaModFix/>
          </a:blip>
          <a:srcRect/>
          <a:stretch/>
        </p:blipFill>
        <p:spPr>
          <a:xfrm>
            <a:off x="628370" y="7145028"/>
            <a:ext cx="2674978" cy="2901706"/>
          </a:xfrm>
          <a:prstGeom prst="rect">
            <a:avLst/>
          </a:prstGeom>
          <a:noFill/>
          <a:ln>
            <a:noFill/>
          </a:ln>
        </p:spPr>
      </p:pic>
      <p:pic>
        <p:nvPicPr>
          <p:cNvPr id="70" name="Google Shape;70;p14"/>
          <p:cNvPicPr preferRelativeResize="0"/>
          <p:nvPr/>
        </p:nvPicPr>
        <p:blipFill rotWithShape="1">
          <a:blip r:embed="rId8">
            <a:alphaModFix/>
          </a:blip>
          <a:srcRect/>
          <a:stretch/>
        </p:blipFill>
        <p:spPr>
          <a:xfrm>
            <a:off x="16049716" y="0"/>
            <a:ext cx="2238283" cy="2571493"/>
          </a:xfrm>
          <a:prstGeom prst="rect">
            <a:avLst/>
          </a:prstGeom>
          <a:noFill/>
          <a:ln>
            <a:noFill/>
          </a:ln>
        </p:spPr>
      </p:pic>
      <p:sp>
        <p:nvSpPr>
          <p:cNvPr id="71" name="Google Shape;71;p14"/>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72" name="Google Shape;72;p14"/>
          <p:cNvSpPr txBox="1">
            <a:spLocks noGrp="1"/>
          </p:cNvSpPr>
          <p:nvPr>
            <p:ph type="body" idx="1"/>
          </p:nvPr>
        </p:nvSpPr>
        <p:spPr>
          <a:xfrm>
            <a:off x="914400" y="2366010"/>
            <a:ext cx="7955400" cy="67893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73" name="Google Shape;73;p14"/>
          <p:cNvSpPr txBox="1">
            <a:spLocks noGrp="1"/>
          </p:cNvSpPr>
          <p:nvPr>
            <p:ph type="body" idx="2"/>
          </p:nvPr>
        </p:nvSpPr>
        <p:spPr>
          <a:xfrm>
            <a:off x="9418320" y="2366010"/>
            <a:ext cx="7955400" cy="67893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74" name="Google Shape;74;p14"/>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4"/>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4"/>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79" name="Google Shape;79;p15"/>
          <p:cNvSpPr txBox="1">
            <a:spLocks noGrp="1"/>
          </p:cNvSpPr>
          <p:nvPr>
            <p:ph type="body" idx="1"/>
          </p:nvPr>
        </p:nvSpPr>
        <p:spPr>
          <a:xfrm>
            <a:off x="3905250" y="4348744"/>
            <a:ext cx="10477500" cy="382980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3600"/>
              <a:buNone/>
              <a:defRPr sz="3550" b="0" i="0">
                <a:solidFill>
                  <a:schemeClr val="dk1"/>
                </a:solidFill>
                <a:latin typeface="Trebuchet MS"/>
                <a:ea typeface="Trebuchet MS"/>
                <a:cs typeface="Trebuchet MS"/>
                <a:sym typeface="Trebuchet MS"/>
              </a:defRPr>
            </a:lvl1pPr>
            <a:lvl2pPr marL="914400" lvl="1" indent="-228600" algn="l">
              <a:spcBef>
                <a:spcPts val="2400"/>
              </a:spcBef>
              <a:spcAft>
                <a:spcPts val="0"/>
              </a:spcAft>
              <a:buSzPts val="2800"/>
              <a:buNone/>
              <a:defRPr/>
            </a:lvl2pPr>
            <a:lvl3pPr marL="1371600" lvl="2" indent="-228600" algn="l">
              <a:spcBef>
                <a:spcPts val="2400"/>
              </a:spcBef>
              <a:spcAft>
                <a:spcPts val="0"/>
              </a:spcAft>
              <a:buSzPts val="2800"/>
              <a:buNone/>
              <a:defRPr/>
            </a:lvl3pPr>
            <a:lvl4pPr marL="1828800" lvl="3" indent="-228600" algn="l">
              <a:spcBef>
                <a:spcPts val="2400"/>
              </a:spcBef>
              <a:spcAft>
                <a:spcPts val="0"/>
              </a:spcAft>
              <a:buSzPts val="2800"/>
              <a:buNone/>
              <a:defRPr/>
            </a:lvl4pPr>
            <a:lvl5pPr marL="2286000" lvl="4" indent="-228600" algn="l">
              <a:spcBef>
                <a:spcPts val="2400"/>
              </a:spcBef>
              <a:spcAft>
                <a:spcPts val="0"/>
              </a:spcAft>
              <a:buSzPts val="2800"/>
              <a:buNone/>
              <a:defRPr/>
            </a:lvl5pPr>
            <a:lvl6pPr marL="2743200" lvl="5" indent="-228600" algn="l">
              <a:spcBef>
                <a:spcPts val="2400"/>
              </a:spcBef>
              <a:spcAft>
                <a:spcPts val="0"/>
              </a:spcAft>
              <a:buSzPts val="2800"/>
              <a:buNone/>
              <a:defRPr/>
            </a:lvl6pPr>
            <a:lvl7pPr marL="3200400" lvl="6" indent="-228600" algn="l">
              <a:spcBef>
                <a:spcPts val="2400"/>
              </a:spcBef>
              <a:spcAft>
                <a:spcPts val="0"/>
              </a:spcAft>
              <a:buSzPts val="2800"/>
              <a:buNone/>
              <a:defRPr/>
            </a:lvl7pPr>
            <a:lvl8pPr marL="3657600" lvl="7" indent="-228600" algn="l">
              <a:spcBef>
                <a:spcPts val="2400"/>
              </a:spcBef>
              <a:spcAft>
                <a:spcPts val="0"/>
              </a:spcAft>
              <a:buSzPts val="2800"/>
              <a:buNone/>
              <a:defRPr/>
            </a:lvl8pPr>
            <a:lvl9pPr marL="4114800" lvl="8" indent="-228600" algn="l">
              <a:spcBef>
                <a:spcPts val="2400"/>
              </a:spcBef>
              <a:spcAft>
                <a:spcPts val="2400"/>
              </a:spcAft>
              <a:buSzPts val="2800"/>
              <a:buNone/>
              <a:defRPr/>
            </a:lvl9pPr>
          </a:lstStyle>
          <a:p>
            <a:endParaRPr/>
          </a:p>
        </p:txBody>
      </p:sp>
      <p:sp>
        <p:nvSpPr>
          <p:cNvPr id="80" name="Google Shape;80;p15"/>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5"/>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5"/>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blipFill>
          <a:blip r:embed="rId2">
            <a:alphaModFix/>
          </a:blip>
          <a:stretch>
            <a:fillRect/>
          </a:stretch>
        </a:blipFill>
        <a:effectLst/>
      </p:bgPr>
    </p:bg>
    <p:spTree>
      <p:nvGrpSpPr>
        <p:cNvPr id="1" name="Shape 83"/>
        <p:cNvGrpSpPr/>
        <p:nvPr/>
      </p:nvGrpSpPr>
      <p:grpSpPr>
        <a:xfrm>
          <a:off x="0" y="0"/>
          <a:ext cx="0" cy="0"/>
          <a:chOff x="0" y="0"/>
          <a:chExt cx="0" cy="0"/>
        </a:xfrm>
      </p:grpSpPr>
      <p:pic>
        <p:nvPicPr>
          <p:cNvPr id="84" name="Google Shape;84;p16"/>
          <p:cNvPicPr preferRelativeResize="0"/>
          <p:nvPr/>
        </p:nvPicPr>
        <p:blipFill rotWithShape="1">
          <a:blip r:embed="rId3">
            <a:alphaModFix/>
          </a:blip>
          <a:srcRect/>
          <a:stretch/>
        </p:blipFill>
        <p:spPr>
          <a:xfrm>
            <a:off x="0" y="0"/>
            <a:ext cx="18288000" cy="10287000"/>
          </a:xfrm>
          <a:prstGeom prst="rect">
            <a:avLst/>
          </a:prstGeom>
          <a:noFill/>
          <a:ln>
            <a:noFill/>
          </a:ln>
        </p:spPr>
      </p:pic>
      <p:sp>
        <p:nvSpPr>
          <p:cNvPr id="85" name="Google Shape;85;p16"/>
          <p:cNvSpPr txBox="1">
            <a:spLocks noGrp="1"/>
          </p:cNvSpPr>
          <p:nvPr>
            <p:ph type="title"/>
          </p:nvPr>
        </p:nvSpPr>
        <p:spPr>
          <a:xfrm>
            <a:off x="5134792" y="1088514"/>
            <a:ext cx="8018400" cy="1653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6000"/>
              <a:buNone/>
              <a:defRPr sz="7100" b="0" i="0">
                <a:solidFill>
                  <a:schemeClr val="dk1"/>
                </a:solidFill>
                <a:latin typeface="Lucida Sans"/>
                <a:ea typeface="Lucida Sans"/>
                <a:cs typeface="Lucida Sans"/>
                <a:sym typeface="Lucida Sans"/>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86" name="Google Shape;86;p16"/>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6"/>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6"/>
          <p:cNvSpPr txBox="1">
            <a:spLocks noGrp="1"/>
          </p:cNvSpPr>
          <p:nvPr>
            <p:ph type="sldNum" idx="12"/>
          </p:nvPr>
        </p:nvSpPr>
        <p:spPr>
          <a:xfrm>
            <a:off x="13167361" y="9566910"/>
            <a:ext cx="4206300" cy="30780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623400" y="4961100"/>
            <a:ext cx="16228800" cy="4891800"/>
          </a:xfrm>
          <a:prstGeom prst="rect">
            <a:avLst/>
          </a:prstGeom>
        </p:spPr>
        <p:txBody>
          <a:bodyPr spcFirstLastPara="1" wrap="square" lIns="182850" tIns="182850" rIns="182850" bIns="182850" anchor="b" anchorCtr="0">
            <a:normAutofit/>
          </a:bodyPr>
          <a:lstStyle>
            <a:lvl1pPr lvl="0">
              <a:spcBef>
                <a:spcPts val="0"/>
              </a:spcBef>
              <a:spcAft>
                <a:spcPts val="0"/>
              </a:spcAft>
              <a:buClr>
                <a:schemeClr val="lt1"/>
              </a:buClr>
              <a:buSzPts val="13600"/>
              <a:buNone/>
              <a:defRPr sz="13600">
                <a:solidFill>
                  <a:schemeClr val="lt1"/>
                </a:solidFill>
              </a:defRPr>
            </a:lvl1pPr>
            <a:lvl2pPr lvl="1">
              <a:spcBef>
                <a:spcPts val="0"/>
              </a:spcBef>
              <a:spcAft>
                <a:spcPts val="0"/>
              </a:spcAft>
              <a:buClr>
                <a:schemeClr val="lt1"/>
              </a:buClr>
              <a:buSzPts val="13600"/>
              <a:buNone/>
              <a:defRPr sz="13600">
                <a:solidFill>
                  <a:schemeClr val="lt1"/>
                </a:solidFill>
              </a:defRPr>
            </a:lvl2pPr>
            <a:lvl3pPr lvl="2">
              <a:spcBef>
                <a:spcPts val="0"/>
              </a:spcBef>
              <a:spcAft>
                <a:spcPts val="0"/>
              </a:spcAft>
              <a:buClr>
                <a:schemeClr val="lt1"/>
              </a:buClr>
              <a:buSzPts val="13600"/>
              <a:buNone/>
              <a:defRPr sz="13600">
                <a:solidFill>
                  <a:schemeClr val="lt1"/>
                </a:solidFill>
              </a:defRPr>
            </a:lvl3pPr>
            <a:lvl4pPr lvl="3">
              <a:spcBef>
                <a:spcPts val="0"/>
              </a:spcBef>
              <a:spcAft>
                <a:spcPts val="0"/>
              </a:spcAft>
              <a:buClr>
                <a:schemeClr val="lt1"/>
              </a:buClr>
              <a:buSzPts val="13600"/>
              <a:buNone/>
              <a:defRPr sz="13600">
                <a:solidFill>
                  <a:schemeClr val="lt1"/>
                </a:solidFill>
              </a:defRPr>
            </a:lvl4pPr>
            <a:lvl5pPr lvl="4">
              <a:spcBef>
                <a:spcPts val="0"/>
              </a:spcBef>
              <a:spcAft>
                <a:spcPts val="0"/>
              </a:spcAft>
              <a:buClr>
                <a:schemeClr val="lt1"/>
              </a:buClr>
              <a:buSzPts val="13600"/>
              <a:buNone/>
              <a:defRPr sz="13600">
                <a:solidFill>
                  <a:schemeClr val="lt1"/>
                </a:solidFill>
              </a:defRPr>
            </a:lvl5pPr>
            <a:lvl6pPr lvl="5">
              <a:spcBef>
                <a:spcPts val="0"/>
              </a:spcBef>
              <a:spcAft>
                <a:spcPts val="0"/>
              </a:spcAft>
              <a:buClr>
                <a:schemeClr val="lt1"/>
              </a:buClr>
              <a:buSzPts val="13600"/>
              <a:buNone/>
              <a:defRPr sz="13600">
                <a:solidFill>
                  <a:schemeClr val="lt1"/>
                </a:solidFill>
              </a:defRPr>
            </a:lvl6pPr>
            <a:lvl7pPr lvl="6">
              <a:spcBef>
                <a:spcPts val="0"/>
              </a:spcBef>
              <a:spcAft>
                <a:spcPts val="0"/>
              </a:spcAft>
              <a:buClr>
                <a:schemeClr val="lt1"/>
              </a:buClr>
              <a:buSzPts val="13600"/>
              <a:buNone/>
              <a:defRPr sz="13600">
                <a:solidFill>
                  <a:schemeClr val="lt1"/>
                </a:solidFill>
              </a:defRPr>
            </a:lvl7pPr>
            <a:lvl8pPr lvl="7">
              <a:spcBef>
                <a:spcPts val="0"/>
              </a:spcBef>
              <a:spcAft>
                <a:spcPts val="0"/>
              </a:spcAft>
              <a:buClr>
                <a:schemeClr val="lt1"/>
              </a:buClr>
              <a:buSzPts val="13600"/>
              <a:buNone/>
              <a:defRPr sz="13600">
                <a:solidFill>
                  <a:schemeClr val="lt1"/>
                </a:solidFill>
              </a:defRPr>
            </a:lvl8pPr>
            <a:lvl9pPr lvl="8">
              <a:spcBef>
                <a:spcPts val="0"/>
              </a:spcBef>
              <a:spcAft>
                <a:spcPts val="0"/>
              </a:spcAft>
              <a:buClr>
                <a:schemeClr val="lt1"/>
              </a:buClr>
              <a:buSzPts val="13600"/>
              <a:buNone/>
              <a:defRPr sz="13600">
                <a:solidFill>
                  <a:schemeClr val="lt1"/>
                </a:solidFill>
              </a:defRPr>
            </a:lvl9pPr>
          </a:lstStyle>
          <a:p>
            <a:endParaRPr/>
          </a:p>
        </p:txBody>
      </p:sp>
      <p:sp>
        <p:nvSpPr>
          <p:cNvPr id="16" name="Google Shape;16;p3"/>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19" name="Google Shape;19;p4"/>
          <p:cNvSpPr txBox="1">
            <a:spLocks noGrp="1"/>
          </p:cNvSpPr>
          <p:nvPr>
            <p:ph type="body" idx="1"/>
          </p:nvPr>
        </p:nvSpPr>
        <p:spPr>
          <a:xfrm>
            <a:off x="623400" y="2304950"/>
            <a:ext cx="17041200" cy="6832800"/>
          </a:xfrm>
          <a:prstGeom prst="rect">
            <a:avLst/>
          </a:prstGeom>
        </p:spPr>
        <p:txBody>
          <a:bodyPr spcFirstLastPara="1" wrap="square" lIns="182850" tIns="182850" rIns="182850" bIns="182850" anchor="t" anchorCtr="0">
            <a:normAutofit/>
          </a:bodyPr>
          <a:lstStyle>
            <a:lvl1pPr marL="457200" lvl="0" indent="-457200">
              <a:spcBef>
                <a:spcPts val="0"/>
              </a:spcBef>
              <a:spcAft>
                <a:spcPts val="0"/>
              </a:spcAft>
              <a:buSzPts val="3600"/>
              <a:buChar char="●"/>
              <a:defRPr/>
            </a:lvl1pPr>
            <a:lvl2pPr marL="914400" lvl="1" indent="-406400">
              <a:spcBef>
                <a:spcPts val="0"/>
              </a:spcBef>
              <a:spcAft>
                <a:spcPts val="0"/>
              </a:spcAft>
              <a:buSzPts val="2800"/>
              <a:buChar char="○"/>
              <a:defRPr/>
            </a:lvl2pPr>
            <a:lvl3pPr marL="1371600" lvl="2" indent="-406400">
              <a:spcBef>
                <a:spcPts val="0"/>
              </a:spcBef>
              <a:spcAft>
                <a:spcPts val="0"/>
              </a:spcAft>
              <a:buSzPts val="2800"/>
              <a:buChar char="■"/>
              <a:defRPr/>
            </a:lvl3pPr>
            <a:lvl4pPr marL="1828800" lvl="3" indent="-406400">
              <a:spcBef>
                <a:spcPts val="0"/>
              </a:spcBef>
              <a:spcAft>
                <a:spcPts val="0"/>
              </a:spcAft>
              <a:buSzPts val="2800"/>
              <a:buChar char="●"/>
              <a:defRPr/>
            </a:lvl4pPr>
            <a:lvl5pPr marL="2286000" lvl="4" indent="-406400">
              <a:spcBef>
                <a:spcPts val="0"/>
              </a:spcBef>
              <a:spcAft>
                <a:spcPts val="0"/>
              </a:spcAft>
              <a:buSzPts val="2800"/>
              <a:buChar char="○"/>
              <a:defRPr/>
            </a:lvl5pPr>
            <a:lvl6pPr marL="2743200" lvl="5" indent="-406400">
              <a:spcBef>
                <a:spcPts val="0"/>
              </a:spcBef>
              <a:spcAft>
                <a:spcPts val="0"/>
              </a:spcAft>
              <a:buSzPts val="2800"/>
              <a:buChar char="■"/>
              <a:defRPr/>
            </a:lvl6pPr>
            <a:lvl7pPr marL="3200400" lvl="6" indent="-406400">
              <a:spcBef>
                <a:spcPts val="0"/>
              </a:spcBef>
              <a:spcAft>
                <a:spcPts val="0"/>
              </a:spcAft>
              <a:buSzPts val="2800"/>
              <a:buChar char="●"/>
              <a:defRPr/>
            </a:lvl7pPr>
            <a:lvl8pPr marL="3657600" lvl="7" indent="-406400">
              <a:spcBef>
                <a:spcPts val="0"/>
              </a:spcBef>
              <a:spcAft>
                <a:spcPts val="0"/>
              </a:spcAft>
              <a:buSzPts val="2800"/>
              <a:buChar char="○"/>
              <a:defRPr/>
            </a:lvl8pPr>
            <a:lvl9pPr marL="4114800" lvl="8" indent="-406400">
              <a:spcBef>
                <a:spcPts val="0"/>
              </a:spcBef>
              <a:spcAft>
                <a:spcPts val="0"/>
              </a:spcAft>
              <a:buSzPts val="2800"/>
              <a:buChar char="■"/>
              <a:defRPr/>
            </a:lvl9pPr>
          </a:lstStyle>
          <a:p>
            <a:endParaRPr/>
          </a:p>
        </p:txBody>
      </p:sp>
      <p:sp>
        <p:nvSpPr>
          <p:cNvPr id="20" name="Google Shape;20;p4"/>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23" name="Google Shape;23;p5"/>
          <p:cNvSpPr txBox="1">
            <a:spLocks noGrp="1"/>
          </p:cNvSpPr>
          <p:nvPr>
            <p:ph type="body" idx="1"/>
          </p:nvPr>
        </p:nvSpPr>
        <p:spPr>
          <a:xfrm>
            <a:off x="6234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4" name="Google Shape;24;p5"/>
          <p:cNvSpPr txBox="1">
            <a:spLocks noGrp="1"/>
          </p:cNvSpPr>
          <p:nvPr>
            <p:ph type="body" idx="2"/>
          </p:nvPr>
        </p:nvSpPr>
        <p:spPr>
          <a:xfrm>
            <a:off x="96648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5" name="Google Shape;25;p5"/>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28" name="Google Shape;28;p6"/>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623400" y="1263600"/>
            <a:ext cx="5616000" cy="1511400"/>
          </a:xfrm>
          <a:prstGeom prst="rect">
            <a:avLst/>
          </a:prstGeom>
        </p:spPr>
        <p:txBody>
          <a:bodyPr spcFirstLastPara="1" wrap="square" lIns="182850" tIns="182850" rIns="182850" bIns="18285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7"/>
          <p:cNvSpPr txBox="1">
            <a:spLocks noGrp="1"/>
          </p:cNvSpPr>
          <p:nvPr>
            <p:ph type="body" idx="1"/>
          </p:nvPr>
        </p:nvSpPr>
        <p:spPr>
          <a:xfrm>
            <a:off x="623400" y="2981750"/>
            <a:ext cx="5616000" cy="6156000"/>
          </a:xfrm>
          <a:prstGeom prst="rect">
            <a:avLst/>
          </a:prstGeom>
        </p:spPr>
        <p:txBody>
          <a:bodyPr spcFirstLastPara="1" wrap="square" lIns="182850" tIns="182850" rIns="182850" bIns="182850" anchor="t" anchorCtr="0">
            <a:normAutofit/>
          </a:bodyPr>
          <a:lstStyle>
            <a:lvl1pPr marL="457200" lvl="0" indent="-381000">
              <a:spcBef>
                <a:spcPts val="0"/>
              </a:spcBef>
              <a:spcAft>
                <a:spcPts val="0"/>
              </a:spcAft>
              <a:buSzPts val="2400"/>
              <a:buChar char="●"/>
              <a:defRPr sz="24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32" name="Google Shape;32;p7"/>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980500" y="1052700"/>
            <a:ext cx="11367600" cy="81816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9600"/>
              <a:buNone/>
              <a:defRPr sz="9600">
                <a:solidFill>
                  <a:schemeClr val="lt1"/>
                </a:solidFill>
              </a:defRPr>
            </a:lvl1pPr>
            <a:lvl2pPr lvl="1">
              <a:spcBef>
                <a:spcPts val="0"/>
              </a:spcBef>
              <a:spcAft>
                <a:spcPts val="0"/>
              </a:spcAft>
              <a:buClr>
                <a:schemeClr val="lt1"/>
              </a:buClr>
              <a:buSzPts val="9600"/>
              <a:buNone/>
              <a:defRPr sz="9600">
                <a:solidFill>
                  <a:schemeClr val="lt1"/>
                </a:solidFill>
              </a:defRPr>
            </a:lvl2pPr>
            <a:lvl3pPr lvl="2">
              <a:spcBef>
                <a:spcPts val="0"/>
              </a:spcBef>
              <a:spcAft>
                <a:spcPts val="0"/>
              </a:spcAft>
              <a:buClr>
                <a:schemeClr val="lt1"/>
              </a:buClr>
              <a:buSzPts val="9600"/>
              <a:buNone/>
              <a:defRPr sz="9600">
                <a:solidFill>
                  <a:schemeClr val="lt1"/>
                </a:solidFill>
              </a:defRPr>
            </a:lvl3pPr>
            <a:lvl4pPr lvl="3">
              <a:spcBef>
                <a:spcPts val="0"/>
              </a:spcBef>
              <a:spcAft>
                <a:spcPts val="0"/>
              </a:spcAft>
              <a:buClr>
                <a:schemeClr val="lt1"/>
              </a:buClr>
              <a:buSzPts val="9600"/>
              <a:buNone/>
              <a:defRPr sz="9600">
                <a:solidFill>
                  <a:schemeClr val="lt1"/>
                </a:solidFill>
              </a:defRPr>
            </a:lvl4pPr>
            <a:lvl5pPr lvl="4">
              <a:spcBef>
                <a:spcPts val="0"/>
              </a:spcBef>
              <a:spcAft>
                <a:spcPts val="0"/>
              </a:spcAft>
              <a:buClr>
                <a:schemeClr val="lt1"/>
              </a:buClr>
              <a:buSzPts val="9600"/>
              <a:buNone/>
              <a:defRPr sz="9600">
                <a:solidFill>
                  <a:schemeClr val="lt1"/>
                </a:solidFill>
              </a:defRPr>
            </a:lvl5pPr>
            <a:lvl6pPr lvl="5">
              <a:spcBef>
                <a:spcPts val="0"/>
              </a:spcBef>
              <a:spcAft>
                <a:spcPts val="0"/>
              </a:spcAft>
              <a:buClr>
                <a:schemeClr val="lt1"/>
              </a:buClr>
              <a:buSzPts val="9600"/>
              <a:buNone/>
              <a:defRPr sz="9600">
                <a:solidFill>
                  <a:schemeClr val="lt1"/>
                </a:solidFill>
              </a:defRPr>
            </a:lvl6pPr>
            <a:lvl7pPr lvl="6">
              <a:spcBef>
                <a:spcPts val="0"/>
              </a:spcBef>
              <a:spcAft>
                <a:spcPts val="0"/>
              </a:spcAft>
              <a:buClr>
                <a:schemeClr val="lt1"/>
              </a:buClr>
              <a:buSzPts val="9600"/>
              <a:buNone/>
              <a:defRPr sz="9600">
                <a:solidFill>
                  <a:schemeClr val="lt1"/>
                </a:solidFill>
              </a:defRPr>
            </a:lvl7pPr>
            <a:lvl8pPr lvl="7">
              <a:spcBef>
                <a:spcPts val="0"/>
              </a:spcBef>
              <a:spcAft>
                <a:spcPts val="0"/>
              </a:spcAft>
              <a:buClr>
                <a:schemeClr val="lt1"/>
              </a:buClr>
              <a:buSzPts val="9600"/>
              <a:buNone/>
              <a:defRPr sz="9600">
                <a:solidFill>
                  <a:schemeClr val="lt1"/>
                </a:solidFill>
              </a:defRPr>
            </a:lvl8pPr>
            <a:lvl9pPr lvl="8">
              <a:spcBef>
                <a:spcPts val="0"/>
              </a:spcBef>
              <a:spcAft>
                <a:spcPts val="0"/>
              </a:spcAft>
              <a:buClr>
                <a:schemeClr val="lt1"/>
              </a:buClr>
              <a:buSzPts val="9600"/>
              <a:buNone/>
              <a:defRPr sz="9600">
                <a:solidFill>
                  <a:schemeClr val="lt1"/>
                </a:solidFill>
              </a:defRPr>
            </a:lvl9pPr>
          </a:lstStyle>
          <a:p>
            <a:endParaRPr/>
          </a:p>
        </p:txBody>
      </p:sp>
      <p:sp>
        <p:nvSpPr>
          <p:cNvPr id="35" name="Google Shape;35;p8"/>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9144000" y="200"/>
            <a:ext cx="9144000" cy="102870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10059350" y="8991000"/>
            <a:ext cx="9366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531000" y="2751199"/>
            <a:ext cx="8090400" cy="31038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7600"/>
              <a:buNone/>
              <a:defRPr sz="7600"/>
            </a:lvl1pPr>
            <a:lvl2pPr lvl="1" algn="ctr">
              <a:spcBef>
                <a:spcPts val="0"/>
              </a:spcBef>
              <a:spcAft>
                <a:spcPts val="0"/>
              </a:spcAft>
              <a:buSzPts val="7600"/>
              <a:buNone/>
              <a:defRPr sz="7600"/>
            </a:lvl2pPr>
            <a:lvl3pPr lvl="2" algn="ctr">
              <a:spcBef>
                <a:spcPts val="0"/>
              </a:spcBef>
              <a:spcAft>
                <a:spcPts val="0"/>
              </a:spcAft>
              <a:buSzPts val="7600"/>
              <a:buNone/>
              <a:defRPr sz="7600"/>
            </a:lvl3pPr>
            <a:lvl4pPr lvl="3" algn="ctr">
              <a:spcBef>
                <a:spcPts val="0"/>
              </a:spcBef>
              <a:spcAft>
                <a:spcPts val="0"/>
              </a:spcAft>
              <a:buSzPts val="7600"/>
              <a:buNone/>
              <a:defRPr sz="7600"/>
            </a:lvl4pPr>
            <a:lvl5pPr lvl="4" algn="ctr">
              <a:spcBef>
                <a:spcPts val="0"/>
              </a:spcBef>
              <a:spcAft>
                <a:spcPts val="0"/>
              </a:spcAft>
              <a:buSzPts val="7600"/>
              <a:buNone/>
              <a:defRPr sz="7600"/>
            </a:lvl5pPr>
            <a:lvl6pPr lvl="5" algn="ctr">
              <a:spcBef>
                <a:spcPts val="0"/>
              </a:spcBef>
              <a:spcAft>
                <a:spcPts val="0"/>
              </a:spcAft>
              <a:buSzPts val="7600"/>
              <a:buNone/>
              <a:defRPr sz="7600"/>
            </a:lvl6pPr>
            <a:lvl7pPr lvl="6" algn="ctr">
              <a:spcBef>
                <a:spcPts val="0"/>
              </a:spcBef>
              <a:spcAft>
                <a:spcPts val="0"/>
              </a:spcAft>
              <a:buSzPts val="7600"/>
              <a:buNone/>
              <a:defRPr sz="7600"/>
            </a:lvl7pPr>
            <a:lvl8pPr lvl="7" algn="ctr">
              <a:spcBef>
                <a:spcPts val="0"/>
              </a:spcBef>
              <a:spcAft>
                <a:spcPts val="0"/>
              </a:spcAft>
              <a:buSzPts val="7600"/>
              <a:buNone/>
              <a:defRPr sz="7600"/>
            </a:lvl8pPr>
            <a:lvl9pPr lvl="8" algn="ctr">
              <a:spcBef>
                <a:spcPts val="0"/>
              </a:spcBef>
              <a:spcAft>
                <a:spcPts val="0"/>
              </a:spcAft>
              <a:buSzPts val="7600"/>
              <a:buNone/>
              <a:defRPr sz="7600"/>
            </a:lvl9pPr>
          </a:lstStyle>
          <a:p>
            <a:endParaRPr/>
          </a:p>
        </p:txBody>
      </p:sp>
      <p:sp>
        <p:nvSpPr>
          <p:cNvPr id="40" name="Google Shape;40;p9"/>
          <p:cNvSpPr txBox="1">
            <a:spLocks noGrp="1"/>
          </p:cNvSpPr>
          <p:nvPr>
            <p:ph type="subTitle" idx="1"/>
          </p:nvPr>
        </p:nvSpPr>
        <p:spPr>
          <a:xfrm>
            <a:off x="531000" y="5962251"/>
            <a:ext cx="8090400" cy="26910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1" name="Google Shape;41;p9"/>
          <p:cNvSpPr txBox="1">
            <a:spLocks noGrp="1"/>
          </p:cNvSpPr>
          <p:nvPr>
            <p:ph type="body" idx="2"/>
          </p:nvPr>
        </p:nvSpPr>
        <p:spPr>
          <a:xfrm>
            <a:off x="9879000" y="1448400"/>
            <a:ext cx="7674000" cy="7390200"/>
          </a:xfrm>
          <a:prstGeom prst="rect">
            <a:avLst/>
          </a:prstGeom>
        </p:spPr>
        <p:txBody>
          <a:bodyPr spcFirstLastPara="1" wrap="square" lIns="182850" tIns="182850" rIns="182850" bIns="182850" anchor="ctr" anchorCtr="0">
            <a:normAutofit/>
          </a:bodyPr>
          <a:lstStyle>
            <a:lvl1pPr marL="457200" lvl="0" indent="-457200">
              <a:spcBef>
                <a:spcPts val="0"/>
              </a:spcBef>
              <a:spcAft>
                <a:spcPts val="0"/>
              </a:spcAft>
              <a:buClr>
                <a:schemeClr val="lt1"/>
              </a:buClr>
              <a:buSzPts val="3600"/>
              <a:buChar char="●"/>
              <a:defRPr>
                <a:solidFill>
                  <a:schemeClr val="lt1"/>
                </a:solidFill>
              </a:defRPr>
            </a:lvl1pPr>
            <a:lvl2pPr marL="914400" lvl="1" indent="-406400">
              <a:spcBef>
                <a:spcPts val="0"/>
              </a:spcBef>
              <a:spcAft>
                <a:spcPts val="0"/>
              </a:spcAft>
              <a:buClr>
                <a:schemeClr val="lt1"/>
              </a:buClr>
              <a:buSzPts val="2800"/>
              <a:buChar char="○"/>
              <a:defRPr>
                <a:solidFill>
                  <a:schemeClr val="lt1"/>
                </a:solidFill>
              </a:defRPr>
            </a:lvl2pPr>
            <a:lvl3pPr marL="1371600" lvl="2" indent="-406400">
              <a:spcBef>
                <a:spcPts val="0"/>
              </a:spcBef>
              <a:spcAft>
                <a:spcPts val="0"/>
              </a:spcAft>
              <a:buClr>
                <a:schemeClr val="lt1"/>
              </a:buClr>
              <a:buSzPts val="2800"/>
              <a:buChar char="■"/>
              <a:defRPr>
                <a:solidFill>
                  <a:schemeClr val="lt1"/>
                </a:solidFill>
              </a:defRPr>
            </a:lvl3pPr>
            <a:lvl4pPr marL="1828800" lvl="3" indent="-406400">
              <a:spcBef>
                <a:spcPts val="0"/>
              </a:spcBef>
              <a:spcAft>
                <a:spcPts val="0"/>
              </a:spcAft>
              <a:buClr>
                <a:schemeClr val="lt1"/>
              </a:buClr>
              <a:buSzPts val="2800"/>
              <a:buChar char="●"/>
              <a:defRPr>
                <a:solidFill>
                  <a:schemeClr val="lt1"/>
                </a:solidFill>
              </a:defRPr>
            </a:lvl4pPr>
            <a:lvl5pPr marL="2286000" lvl="4" indent="-406400">
              <a:spcBef>
                <a:spcPts val="0"/>
              </a:spcBef>
              <a:spcAft>
                <a:spcPts val="0"/>
              </a:spcAft>
              <a:buClr>
                <a:schemeClr val="lt1"/>
              </a:buClr>
              <a:buSzPts val="2800"/>
              <a:buChar char="○"/>
              <a:defRPr>
                <a:solidFill>
                  <a:schemeClr val="lt1"/>
                </a:solidFill>
              </a:defRPr>
            </a:lvl5pPr>
            <a:lvl6pPr marL="2743200" lvl="5" indent="-406400">
              <a:spcBef>
                <a:spcPts val="0"/>
              </a:spcBef>
              <a:spcAft>
                <a:spcPts val="0"/>
              </a:spcAft>
              <a:buClr>
                <a:schemeClr val="lt1"/>
              </a:buClr>
              <a:buSzPts val="2800"/>
              <a:buChar char="■"/>
              <a:defRPr>
                <a:solidFill>
                  <a:schemeClr val="lt1"/>
                </a:solidFill>
              </a:defRPr>
            </a:lvl6pPr>
            <a:lvl7pPr marL="3200400" lvl="6" indent="-406400">
              <a:spcBef>
                <a:spcPts val="0"/>
              </a:spcBef>
              <a:spcAft>
                <a:spcPts val="0"/>
              </a:spcAft>
              <a:buClr>
                <a:schemeClr val="lt1"/>
              </a:buClr>
              <a:buSzPts val="2800"/>
              <a:buChar char="●"/>
              <a:defRPr>
                <a:solidFill>
                  <a:schemeClr val="lt1"/>
                </a:solidFill>
              </a:defRPr>
            </a:lvl7pPr>
            <a:lvl8pPr marL="3657600" lvl="7" indent="-406400">
              <a:spcBef>
                <a:spcPts val="0"/>
              </a:spcBef>
              <a:spcAft>
                <a:spcPts val="0"/>
              </a:spcAft>
              <a:buClr>
                <a:schemeClr val="lt1"/>
              </a:buClr>
              <a:buSzPts val="2800"/>
              <a:buChar char="○"/>
              <a:defRPr>
                <a:solidFill>
                  <a:schemeClr val="lt1"/>
                </a:solidFill>
              </a:defRPr>
            </a:lvl8pPr>
            <a:lvl9pPr marL="4114800" lvl="8" indent="-406400">
              <a:spcBef>
                <a:spcPts val="0"/>
              </a:spcBef>
              <a:spcAft>
                <a:spcPts val="0"/>
              </a:spcAft>
              <a:buClr>
                <a:schemeClr val="lt1"/>
              </a:buClr>
              <a:buSzPts val="2800"/>
              <a:buChar char="■"/>
              <a:defRPr>
                <a:solidFill>
                  <a:schemeClr val="lt1"/>
                </a:solidFill>
              </a:defRPr>
            </a:lvl9pPr>
          </a:lstStyle>
          <a:p>
            <a:endParaRPr/>
          </a:p>
        </p:txBody>
      </p:sp>
      <p:sp>
        <p:nvSpPr>
          <p:cNvPr id="42" name="Google Shape;42;p9"/>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639000" y="8467450"/>
            <a:ext cx="11997600" cy="1197600"/>
          </a:xfrm>
          <a:prstGeom prst="rect">
            <a:avLst/>
          </a:prstGeom>
        </p:spPr>
        <p:txBody>
          <a:bodyPr spcFirstLastPara="1" wrap="square" lIns="182850" tIns="182850" rIns="182850" bIns="182850" anchor="ctr" anchorCtr="0">
            <a:normAutofit/>
          </a:bodyPr>
          <a:lstStyle>
            <a:lvl1pPr marL="457200" lvl="0" indent="-228600">
              <a:lnSpc>
                <a:spcPct val="100000"/>
              </a:lnSpc>
              <a:spcBef>
                <a:spcPts val="0"/>
              </a:spcBef>
              <a:spcAft>
                <a:spcPts val="0"/>
              </a:spcAft>
              <a:buClr>
                <a:schemeClr val="accent3"/>
              </a:buClr>
              <a:buSzPts val="36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rmAutofit/>
          </a:bodyPr>
          <a:lstStyle>
            <a:lvl1pPr lvl="0">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6000"/>
              <a:buFont typeface="Alfa Slab One"/>
              <a:buNone/>
              <a:defRPr sz="6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lvl1pPr marL="457200" lvl="0" indent="-457200">
              <a:lnSpc>
                <a:spcPct val="115000"/>
              </a:lnSpc>
              <a:spcBef>
                <a:spcPts val="0"/>
              </a:spcBef>
              <a:spcAft>
                <a:spcPts val="0"/>
              </a:spcAft>
              <a:buClr>
                <a:schemeClr val="dk2"/>
              </a:buClr>
              <a:buSzPts val="3600"/>
              <a:buFont typeface="Proxima Nova"/>
              <a:buChar char="●"/>
              <a:defRPr sz="3600">
                <a:solidFill>
                  <a:schemeClr val="dk2"/>
                </a:solidFill>
                <a:latin typeface="Proxima Nova"/>
                <a:ea typeface="Proxima Nova"/>
                <a:cs typeface="Proxima Nova"/>
                <a:sym typeface="Proxima Nova"/>
              </a:defRPr>
            </a:lvl1pPr>
            <a:lvl2pPr marL="914400" lvl="1"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2pPr>
            <a:lvl3pPr marL="1371600" lvl="2"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3pPr>
            <a:lvl4pPr marL="1828800" lvl="3"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4pPr>
            <a:lvl5pPr marL="2286000" lvl="4"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5pPr>
            <a:lvl6pPr marL="2743200" lvl="5"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6pPr>
            <a:lvl7pPr marL="3200400" lvl="6"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7pPr>
            <a:lvl8pPr marL="3657600" lvl="7"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8pPr>
            <a:lvl9pPr marL="4114800" lvl="8" indent="-406400">
              <a:lnSpc>
                <a:spcPct val="115000"/>
              </a:lnSpc>
              <a:spcBef>
                <a:spcPts val="0"/>
              </a:spcBef>
              <a:spcAft>
                <a:spcPts val="0"/>
              </a:spcAft>
              <a:buClr>
                <a:schemeClr val="dk2"/>
              </a:buClr>
              <a:buSzPts val="2800"/>
              <a:buFont typeface="Proxima Nova"/>
              <a:buChar char="■"/>
              <a:defRPr sz="2800">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16944916" y="9326434"/>
            <a:ext cx="1097400" cy="787200"/>
          </a:xfrm>
          <a:prstGeom prst="rect">
            <a:avLst/>
          </a:prstGeom>
          <a:noFill/>
          <a:ln>
            <a:noFill/>
          </a:ln>
        </p:spPr>
        <p:txBody>
          <a:bodyPr spcFirstLastPara="1" wrap="square" lIns="182850" tIns="182850" rIns="182850" bIns="182850" anchor="ctr" anchorCtr="0">
            <a:normAutofit/>
          </a:bodyPr>
          <a:lstStyle>
            <a:lvl1pPr lvl="0" algn="r">
              <a:buNone/>
              <a:defRPr sz="2000">
                <a:solidFill>
                  <a:schemeClr val="dk2"/>
                </a:solidFill>
                <a:latin typeface="Proxima Nova"/>
                <a:ea typeface="Proxima Nova"/>
                <a:cs typeface="Proxima Nova"/>
                <a:sym typeface="Proxima Nova"/>
              </a:defRPr>
            </a:lvl1pPr>
            <a:lvl2pPr lvl="1" algn="r">
              <a:buNone/>
              <a:defRPr sz="2000">
                <a:solidFill>
                  <a:schemeClr val="dk2"/>
                </a:solidFill>
                <a:latin typeface="Proxima Nova"/>
                <a:ea typeface="Proxima Nova"/>
                <a:cs typeface="Proxima Nova"/>
                <a:sym typeface="Proxima Nova"/>
              </a:defRPr>
            </a:lvl2pPr>
            <a:lvl3pPr lvl="2" algn="r">
              <a:buNone/>
              <a:defRPr sz="2000">
                <a:solidFill>
                  <a:schemeClr val="dk2"/>
                </a:solidFill>
                <a:latin typeface="Proxima Nova"/>
                <a:ea typeface="Proxima Nova"/>
                <a:cs typeface="Proxima Nova"/>
                <a:sym typeface="Proxima Nova"/>
              </a:defRPr>
            </a:lvl3pPr>
            <a:lvl4pPr lvl="3" algn="r">
              <a:buNone/>
              <a:defRPr sz="2000">
                <a:solidFill>
                  <a:schemeClr val="dk2"/>
                </a:solidFill>
                <a:latin typeface="Proxima Nova"/>
                <a:ea typeface="Proxima Nova"/>
                <a:cs typeface="Proxima Nova"/>
                <a:sym typeface="Proxima Nova"/>
              </a:defRPr>
            </a:lvl4pPr>
            <a:lvl5pPr lvl="4" algn="r">
              <a:buNone/>
              <a:defRPr sz="2000">
                <a:solidFill>
                  <a:schemeClr val="dk2"/>
                </a:solidFill>
                <a:latin typeface="Proxima Nova"/>
                <a:ea typeface="Proxima Nova"/>
                <a:cs typeface="Proxima Nova"/>
                <a:sym typeface="Proxima Nova"/>
              </a:defRPr>
            </a:lvl5pPr>
            <a:lvl6pPr lvl="5" algn="r">
              <a:buNone/>
              <a:defRPr sz="2000">
                <a:solidFill>
                  <a:schemeClr val="dk2"/>
                </a:solidFill>
                <a:latin typeface="Proxima Nova"/>
                <a:ea typeface="Proxima Nova"/>
                <a:cs typeface="Proxima Nova"/>
                <a:sym typeface="Proxima Nova"/>
              </a:defRPr>
            </a:lvl6pPr>
            <a:lvl7pPr lvl="6" algn="r">
              <a:buNone/>
              <a:defRPr sz="2000">
                <a:solidFill>
                  <a:schemeClr val="dk2"/>
                </a:solidFill>
                <a:latin typeface="Proxima Nova"/>
                <a:ea typeface="Proxima Nova"/>
                <a:cs typeface="Proxima Nova"/>
                <a:sym typeface="Proxima Nova"/>
              </a:defRPr>
            </a:lvl7pPr>
            <a:lvl8pPr lvl="7" algn="r">
              <a:buNone/>
              <a:defRPr sz="2000">
                <a:solidFill>
                  <a:schemeClr val="dk2"/>
                </a:solidFill>
                <a:latin typeface="Proxima Nova"/>
                <a:ea typeface="Proxima Nova"/>
                <a:cs typeface="Proxima Nova"/>
                <a:sym typeface="Proxima Nova"/>
              </a:defRPr>
            </a:lvl8pPr>
            <a:lvl9pPr lvl="8" algn="r">
              <a:buNone/>
              <a:defRPr sz="2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14.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5" Type="http://schemas.openxmlformats.org/officeDocument/2006/relationships/image" Target="../media/image8.pn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8.png"/><Relationship Id="rId2" Type="http://schemas.openxmlformats.org/officeDocument/2006/relationships/audio" Target="../media/media3.m4a"/><Relationship Id="rId1" Type="http://schemas.microsoft.com/office/2007/relationships/media" Target="../media/media3.m4a"/><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2.gi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q8q3OFFfY6c&amp;t=21"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4" name="Google Shape;94;p17"/>
          <p:cNvSpPr txBox="1"/>
          <p:nvPr/>
        </p:nvSpPr>
        <p:spPr>
          <a:xfrm>
            <a:off x="9144000" y="4915059"/>
            <a:ext cx="8426971" cy="1769685"/>
          </a:xfrm>
          <a:prstGeom prst="rect">
            <a:avLst/>
          </a:prstGeom>
          <a:solidFill>
            <a:schemeClr val="bg1"/>
          </a:solidFill>
          <a:ln>
            <a:solidFill>
              <a:schemeClr val="accent1">
                <a:shade val="15000"/>
              </a:schemeClr>
            </a:solidFill>
          </a:ln>
        </p:spPr>
        <p:txBody>
          <a:bodyPr spcFirstLastPara="1" wrap="square" lIns="91425" tIns="91425" rIns="91425" bIns="91425" anchor="t" anchorCtr="0">
            <a:spAutoFit/>
          </a:bodyPr>
          <a:lstStyle/>
          <a:p>
            <a:pPr algn="ctr"/>
            <a:r>
              <a:rPr lang="en-US" sz="5150" dirty="0">
                <a:latin typeface="-webkit-standard"/>
                <a:ea typeface="Times New Roman"/>
                <a:cs typeface="Times New Roman"/>
                <a:sym typeface="Times New Roman"/>
              </a:rPr>
              <a:t>Dynamic Real-Time Insights from Reddit Data</a:t>
            </a:r>
            <a:endParaRPr lang="en-US" dirty="0"/>
          </a:p>
        </p:txBody>
      </p:sp>
      <p:sp>
        <p:nvSpPr>
          <p:cNvPr id="95" name="Google Shape;95;p17"/>
          <p:cNvSpPr txBox="1"/>
          <p:nvPr/>
        </p:nvSpPr>
        <p:spPr>
          <a:xfrm>
            <a:off x="8912900" y="425216"/>
            <a:ext cx="9146400" cy="12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750" b="1">
                <a:solidFill>
                  <a:srgbClr val="E06666"/>
                </a:solidFill>
                <a:latin typeface="Times New Roman"/>
                <a:ea typeface="Times New Roman"/>
                <a:cs typeface="Times New Roman"/>
                <a:sym typeface="Times New Roman"/>
              </a:rPr>
              <a:t>MIDTERM PROJECT</a:t>
            </a:r>
            <a:endParaRPr sz="6750" b="1">
              <a:solidFill>
                <a:srgbClr val="E06666"/>
              </a:solidFill>
              <a:latin typeface="Times New Roman"/>
              <a:ea typeface="Times New Roman"/>
              <a:cs typeface="Times New Roman"/>
              <a:sym typeface="Times New Roman"/>
            </a:endParaRPr>
          </a:p>
        </p:txBody>
      </p:sp>
      <p:sp>
        <p:nvSpPr>
          <p:cNvPr id="96" name="Google Shape;96;p17"/>
          <p:cNvSpPr txBox="1"/>
          <p:nvPr/>
        </p:nvSpPr>
        <p:spPr>
          <a:xfrm>
            <a:off x="9832100" y="1415000"/>
            <a:ext cx="8227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800" b="1">
                <a:solidFill>
                  <a:srgbClr val="A64D79"/>
                </a:solidFill>
                <a:latin typeface="Times New Roman"/>
                <a:ea typeface="Times New Roman"/>
                <a:cs typeface="Times New Roman"/>
                <a:sym typeface="Times New Roman"/>
              </a:rPr>
              <a:t>DSCI-6007-01 TEAM-04</a:t>
            </a:r>
            <a:endParaRPr sz="4800" b="1">
              <a:solidFill>
                <a:srgbClr val="A64D79"/>
              </a:solidFill>
              <a:latin typeface="Times New Roman"/>
              <a:ea typeface="Times New Roman"/>
              <a:cs typeface="Times New Roman"/>
              <a:sym typeface="Times New Roman"/>
            </a:endParaRPr>
          </a:p>
        </p:txBody>
      </p:sp>
      <p:pic>
        <p:nvPicPr>
          <p:cNvPr id="12" name="Audio 11">
            <a:extLst>
              <a:ext uri="{FF2B5EF4-FFF2-40B4-BE49-F238E27FC236}">
                <a16:creationId xmlns:a16="http://schemas.microsoft.com/office/drawing/2014/main" id="{9C24A08C-4481-2BB0-4D26-5427541418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advTm="8270">
        <p14:reveal/>
      </p:transition>
    </mc:Choice>
    <mc:Fallback>
      <p:transition advTm="82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30" presetClass="emph" presetSubtype="0" fill="hold" grpId="0" nodeType="clickEffect">
                                  <p:stCondLst>
                                    <p:cond delay="0"/>
                                  </p:stCondLst>
                                  <p:childTnLst>
                                    <p:animClr clrSpc="hsl" dir="cw">
                                      <p:cBhvr override="childStyle">
                                        <p:cTn id="10" dur="500" fill="hold"/>
                                        <p:tgtEl>
                                          <p:spTgt spid="95"/>
                                        </p:tgtEl>
                                        <p:attrNameLst>
                                          <p:attrName>style.color</p:attrName>
                                        </p:attrNameLst>
                                      </p:cBhvr>
                                      <p:by>
                                        <p:hsl h="0" s="12549" l="25098"/>
                                      </p:by>
                                    </p:animClr>
                                    <p:animClr clrSpc="hsl" dir="cw">
                                      <p:cBhvr>
                                        <p:cTn id="11" dur="500" fill="hold"/>
                                        <p:tgtEl>
                                          <p:spTgt spid="95"/>
                                        </p:tgtEl>
                                        <p:attrNameLst>
                                          <p:attrName>fillcolor</p:attrName>
                                        </p:attrNameLst>
                                      </p:cBhvr>
                                      <p:by>
                                        <p:hsl h="0" s="12549" l="25098"/>
                                      </p:by>
                                    </p:animClr>
                                    <p:animClr clrSpc="hsl" dir="cw">
                                      <p:cBhvr>
                                        <p:cTn id="12" dur="500" fill="hold"/>
                                        <p:tgtEl>
                                          <p:spTgt spid="95"/>
                                        </p:tgtEl>
                                        <p:attrNameLst>
                                          <p:attrName>stroke.color</p:attrName>
                                        </p:attrNameLst>
                                      </p:cBhvr>
                                      <p:by>
                                        <p:hsl h="0" s="12549" l="25098"/>
                                      </p:by>
                                    </p:animClr>
                                    <p:set>
                                      <p:cBhvr>
                                        <p:cTn id="13" dur="500" fill="hold"/>
                                        <p:tgtEl>
                                          <p:spTgt spid="9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2"/>
                </p:tgtEl>
              </p:cMediaNode>
            </p:audio>
          </p:childTnLst>
        </p:cTn>
      </p:par>
    </p:tnLst>
    <p:bldLst>
      <p:bldP spid="9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8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5816DB1-9C3F-8FF9-5856-3E4426F5A36A}"/>
              </a:ext>
            </a:extLst>
          </p:cNvPr>
          <p:cNvSpPr>
            <a:spLocks noGrp="1"/>
          </p:cNvSpPr>
          <p:nvPr>
            <p:ph type="body" idx="1"/>
          </p:nvPr>
        </p:nvSpPr>
        <p:spPr/>
        <p:txBody>
          <a:bodyPr/>
          <a:lstStyle/>
          <a:p>
            <a:endParaRPr lang="en-US"/>
          </a:p>
        </p:txBody>
      </p:sp>
      <p:pic>
        <p:nvPicPr>
          <p:cNvPr id="1026" name="Picture 2" descr="Thank You Images - Free Download on Freepik">
            <a:extLst>
              <a:ext uri="{FF2B5EF4-FFF2-40B4-BE49-F238E27FC236}">
                <a16:creationId xmlns:a16="http://schemas.microsoft.com/office/drawing/2014/main" id="{9872901A-7338-BA28-BD4B-709DFE62A5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9696" y="986987"/>
            <a:ext cx="12527280" cy="8867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6610500"/>
      </p:ext>
    </p:extLst>
  </p:cSld>
  <p:clrMapOvr>
    <a:masterClrMapping/>
  </p:clrMapOvr>
  <mc:AlternateContent xmlns:mc="http://schemas.openxmlformats.org/markup-compatibility/2006" xmlns:p14="http://schemas.microsoft.com/office/powerpoint/2010/main">
    <mc:Choice Requires="p14">
      <p:transition spd="slow" p14:dur="11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46" name="Google Shape;146;p19"/>
          <p:cNvSpPr txBox="1"/>
          <p:nvPr/>
        </p:nvSpPr>
        <p:spPr>
          <a:xfrm>
            <a:off x="10268587" y="4168830"/>
            <a:ext cx="392430" cy="4420870"/>
          </a:xfrm>
          <a:prstGeom prst="rect">
            <a:avLst/>
          </a:prstGeom>
          <a:noFill/>
          <a:ln>
            <a:noFill/>
          </a:ln>
        </p:spPr>
        <p:txBody>
          <a:bodyPr spcFirstLastPara="1" wrap="square" lIns="0" tIns="374000" rIns="0" bIns="0" anchor="t" anchorCtr="0">
            <a:spAutoFit/>
          </a:bodyPr>
          <a:lstStyle/>
          <a:p>
            <a:pPr marL="30480" lvl="0" indent="0" algn="l" rtl="0">
              <a:lnSpc>
                <a:spcPct val="100000"/>
              </a:lnSpc>
              <a:spcBef>
                <a:spcPts val="0"/>
              </a:spcBef>
              <a:spcAft>
                <a:spcPts val="0"/>
              </a:spcAft>
              <a:buNone/>
            </a:pPr>
            <a:r>
              <a:rPr lang="en-US" sz="4900">
                <a:solidFill>
                  <a:srgbClr val="FFFFFF"/>
                </a:solidFill>
                <a:latin typeface="Arial"/>
                <a:ea typeface="Arial"/>
                <a:cs typeface="Arial"/>
                <a:sym typeface="Arial"/>
              </a:rPr>
              <a:t>4</a:t>
            </a:r>
            <a:endParaRPr sz="4900">
              <a:latin typeface="Arial"/>
              <a:ea typeface="Arial"/>
              <a:cs typeface="Arial"/>
              <a:sym typeface="Arial"/>
            </a:endParaRPr>
          </a:p>
          <a:p>
            <a:pPr marL="12700" lvl="0" indent="0" algn="l" rtl="0">
              <a:lnSpc>
                <a:spcPct val="100000"/>
              </a:lnSpc>
              <a:spcBef>
                <a:spcPts val="2850"/>
              </a:spcBef>
              <a:spcAft>
                <a:spcPts val="0"/>
              </a:spcAft>
              <a:buNone/>
            </a:pPr>
            <a:r>
              <a:rPr lang="en-US" sz="4900">
                <a:solidFill>
                  <a:srgbClr val="FFFFFF"/>
                </a:solidFill>
                <a:latin typeface="Arial"/>
                <a:ea typeface="Arial"/>
                <a:cs typeface="Arial"/>
                <a:sym typeface="Arial"/>
              </a:rPr>
              <a:t>5</a:t>
            </a:r>
            <a:endParaRPr sz="4900">
              <a:latin typeface="Arial"/>
              <a:ea typeface="Arial"/>
              <a:cs typeface="Arial"/>
              <a:sym typeface="Arial"/>
            </a:endParaRPr>
          </a:p>
          <a:p>
            <a:pPr marL="30480" lvl="0" indent="0" algn="l" rtl="0">
              <a:lnSpc>
                <a:spcPct val="100000"/>
              </a:lnSpc>
              <a:spcBef>
                <a:spcPts val="3220"/>
              </a:spcBef>
              <a:spcAft>
                <a:spcPts val="0"/>
              </a:spcAft>
              <a:buNone/>
            </a:pPr>
            <a:r>
              <a:rPr lang="en-US" sz="4900">
                <a:solidFill>
                  <a:srgbClr val="FFFFFF"/>
                </a:solidFill>
                <a:latin typeface="Arial"/>
                <a:ea typeface="Arial"/>
                <a:cs typeface="Arial"/>
                <a:sym typeface="Arial"/>
              </a:rPr>
              <a:t>6</a:t>
            </a:r>
            <a:endParaRPr sz="4900">
              <a:latin typeface="Arial"/>
              <a:ea typeface="Arial"/>
              <a:cs typeface="Arial"/>
              <a:sym typeface="Arial"/>
            </a:endParaRPr>
          </a:p>
          <a:p>
            <a:pPr marL="30480" lvl="0" indent="0" algn="l" rtl="0">
              <a:lnSpc>
                <a:spcPct val="100000"/>
              </a:lnSpc>
              <a:spcBef>
                <a:spcPts val="2165"/>
              </a:spcBef>
              <a:spcAft>
                <a:spcPts val="0"/>
              </a:spcAft>
              <a:buNone/>
            </a:pPr>
            <a:r>
              <a:rPr lang="en-US" sz="4900">
                <a:solidFill>
                  <a:srgbClr val="FFFFFF"/>
                </a:solidFill>
                <a:latin typeface="Arial"/>
                <a:ea typeface="Arial"/>
                <a:cs typeface="Arial"/>
                <a:sym typeface="Arial"/>
              </a:rPr>
              <a:t>7</a:t>
            </a:r>
            <a:endParaRPr sz="4900">
              <a:latin typeface="Arial"/>
              <a:ea typeface="Arial"/>
              <a:cs typeface="Arial"/>
              <a:sym typeface="Arial"/>
            </a:endParaRPr>
          </a:p>
        </p:txBody>
      </p:sp>
      <p:sp>
        <p:nvSpPr>
          <p:cNvPr id="2" name="Rectangle 1">
            <a:extLst>
              <a:ext uri="{FF2B5EF4-FFF2-40B4-BE49-F238E27FC236}">
                <a16:creationId xmlns:a16="http://schemas.microsoft.com/office/drawing/2014/main" id="{DC905C12-9901-2368-F969-13395E6D0816}"/>
              </a:ext>
            </a:extLst>
          </p:cNvPr>
          <p:cNvSpPr/>
          <p:nvPr/>
        </p:nvSpPr>
        <p:spPr>
          <a:xfrm>
            <a:off x="4206909" y="471860"/>
            <a:ext cx="9569635" cy="114831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4400"/>
              <a:t>CONTENTS</a:t>
            </a:r>
          </a:p>
        </p:txBody>
      </p:sp>
      <p:pic>
        <p:nvPicPr>
          <p:cNvPr id="23" name="Audio 22">
            <a:extLst>
              <a:ext uri="{FF2B5EF4-FFF2-40B4-BE49-F238E27FC236}">
                <a16:creationId xmlns:a16="http://schemas.microsoft.com/office/drawing/2014/main" id="{F02664DB-90D5-FD1C-65DF-B5E5B6DB3B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graphicFrame>
        <p:nvGraphicFramePr>
          <p:cNvPr id="3" name="Diagram 2">
            <a:extLst>
              <a:ext uri="{FF2B5EF4-FFF2-40B4-BE49-F238E27FC236}">
                <a16:creationId xmlns:a16="http://schemas.microsoft.com/office/drawing/2014/main" id="{8E9AF850-1553-56EA-EE1C-8D121E6C8059}"/>
              </a:ext>
            </a:extLst>
          </p:cNvPr>
          <p:cNvGraphicFramePr/>
          <p:nvPr>
            <p:extLst>
              <p:ext uri="{D42A27DB-BD31-4B8C-83A1-F6EECF244321}">
                <p14:modId xmlns:p14="http://schemas.microsoft.com/office/powerpoint/2010/main" val="242869595"/>
              </p:ext>
            </p:extLst>
          </p:nvPr>
        </p:nvGraphicFramePr>
        <p:xfrm>
          <a:off x="4511387" y="1963882"/>
          <a:ext cx="9265227" cy="736369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mc:AlternateContent xmlns:mc="http://schemas.openxmlformats.org/markup-compatibility/2006" xmlns:p14="http://schemas.microsoft.com/office/powerpoint/2010/main">
    <mc:Choice Requires="p14">
      <p:transition spd="med" p14:dur="700" advTm="9768">
        <p:fade/>
      </p:transition>
    </mc:Choice>
    <mc:Fallback xmlns="">
      <p:transition spd="med" advTm="97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alphaModFix amt="41494"/>
            <a:lum/>
            <a:extLst>
              <a:ext uri="{BEBA8EAE-BF5A-486C-A8C5-ECC9F3942E4B}">
                <a14:imgProps xmlns:a14="http://schemas.microsoft.com/office/drawing/2010/main">
                  <a14:imgLayer r:embed="rId6">
                    <a14:imgEffect>
                      <a14:artisticPhotocopy/>
                    </a14:imgEffect>
                  </a14:imgLayer>
                </a14:imgProps>
              </a:ext>
            </a:extLst>
          </a:blip>
          <a:srcRect/>
          <a:tile tx="0" ty="0" sx="100000" sy="100000" flip="none" algn="tl"/>
        </a:blipFill>
        <a:effectLst/>
      </p:bgPr>
    </p:bg>
    <p:spTree>
      <p:nvGrpSpPr>
        <p:cNvPr id="1" name="Shape 100"/>
        <p:cNvGrpSpPr/>
        <p:nvPr/>
      </p:nvGrpSpPr>
      <p:grpSpPr>
        <a:xfrm>
          <a:off x="0" y="0"/>
          <a:ext cx="0" cy="0"/>
          <a:chOff x="0" y="0"/>
          <a:chExt cx="0" cy="0"/>
        </a:xfrm>
      </p:grpSpPr>
      <p:sp>
        <p:nvSpPr>
          <p:cNvPr id="101" name="Google Shape;101;p18"/>
          <p:cNvSpPr txBox="1"/>
          <p:nvPr/>
        </p:nvSpPr>
        <p:spPr>
          <a:xfrm>
            <a:off x="2713625" y="4503525"/>
            <a:ext cx="75840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Umair </a:t>
            </a:r>
            <a:r>
              <a:rPr lang="en-US" sz="3000" u="sng" err="1">
                <a:solidFill>
                  <a:schemeClr val="tx2">
                    <a:lumMod val="10000"/>
                  </a:schemeClr>
                </a:solidFill>
              </a:rPr>
              <a:t>Moeen</a:t>
            </a:r>
            <a:r>
              <a:rPr lang="en-US" sz="3000" u="sng"/>
              <a:t> Tajmohammed</a:t>
            </a:r>
            <a:endParaRPr sz="3000" u="sng">
              <a:latin typeface="Arial"/>
              <a:ea typeface="Arial"/>
              <a:cs typeface="Arial"/>
              <a:sym typeface="Arial"/>
            </a:endParaRPr>
          </a:p>
        </p:txBody>
      </p:sp>
      <p:sp>
        <p:nvSpPr>
          <p:cNvPr id="102" name="Google Shape;102;p18"/>
          <p:cNvSpPr txBox="1">
            <a:spLocks noGrp="1"/>
          </p:cNvSpPr>
          <p:nvPr>
            <p:ph type="title"/>
          </p:nvPr>
        </p:nvSpPr>
        <p:spPr>
          <a:xfrm>
            <a:off x="5134792" y="1088514"/>
            <a:ext cx="8018400" cy="1197900"/>
          </a:xfrm>
          <a:prstGeom prst="rect">
            <a:avLst/>
          </a:prstGeom>
          <a:noFill/>
          <a:ln>
            <a:noFill/>
          </a:ln>
        </p:spPr>
        <p:txBody>
          <a:bodyPr spcFirstLastPara="1" wrap="square" lIns="0" tIns="12700" rIns="0" bIns="0" anchor="t" anchorCtr="0">
            <a:spAutoFit/>
          </a:bodyPr>
          <a:lstStyle/>
          <a:p>
            <a:pPr marL="1923414" lvl="0" indent="0" algn="l" rtl="0">
              <a:lnSpc>
                <a:spcPct val="100000"/>
              </a:lnSpc>
              <a:spcBef>
                <a:spcPts val="0"/>
              </a:spcBef>
              <a:spcAft>
                <a:spcPts val="0"/>
              </a:spcAft>
              <a:buNone/>
            </a:pPr>
            <a:r>
              <a:rPr lang="en-US" sz="7700" b="1" u="sng">
                <a:latin typeface="Times New Roman"/>
                <a:ea typeface="Times New Roman"/>
                <a:cs typeface="Times New Roman"/>
                <a:sym typeface="Times New Roman"/>
              </a:rPr>
              <a:t>TEAM</a:t>
            </a:r>
            <a:r>
              <a:rPr lang="en-US" sz="7700" b="1">
                <a:latin typeface="Times New Roman"/>
                <a:ea typeface="Times New Roman"/>
                <a:cs typeface="Times New Roman"/>
                <a:sym typeface="Times New Roman"/>
              </a:rPr>
              <a:t> 4</a:t>
            </a:r>
            <a:endParaRPr sz="7700" b="1">
              <a:latin typeface="Times New Roman"/>
              <a:ea typeface="Times New Roman"/>
              <a:cs typeface="Times New Roman"/>
              <a:sym typeface="Times New Roman"/>
            </a:endParaRPr>
          </a:p>
        </p:txBody>
      </p:sp>
      <p:sp>
        <p:nvSpPr>
          <p:cNvPr id="103" name="Google Shape;103;p18"/>
          <p:cNvSpPr txBox="1"/>
          <p:nvPr/>
        </p:nvSpPr>
        <p:spPr>
          <a:xfrm>
            <a:off x="2713625" y="5628450"/>
            <a:ext cx="67311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Sai Jitendra Chowdary Katragadda</a:t>
            </a:r>
            <a:endParaRPr sz="3000" u="sng">
              <a:latin typeface="Arial"/>
              <a:ea typeface="Arial"/>
              <a:cs typeface="Arial"/>
              <a:sym typeface="Arial"/>
            </a:endParaRPr>
          </a:p>
        </p:txBody>
      </p:sp>
      <p:sp>
        <p:nvSpPr>
          <p:cNvPr id="104" name="Google Shape;104;p18"/>
          <p:cNvSpPr txBox="1"/>
          <p:nvPr/>
        </p:nvSpPr>
        <p:spPr>
          <a:xfrm>
            <a:off x="3894500" y="7786902"/>
            <a:ext cx="3434700" cy="474600"/>
          </a:xfrm>
          <a:prstGeom prst="rect">
            <a:avLst/>
          </a:prstGeom>
          <a:noFill/>
          <a:ln>
            <a:noFill/>
          </a:ln>
        </p:spPr>
        <p:txBody>
          <a:bodyPr spcFirstLastPara="1" wrap="square" lIns="0" tIns="12700" rIns="0" bIns="0" anchor="t" anchorCtr="0">
            <a:spAutoFit/>
          </a:bodyPr>
          <a:lstStyle/>
          <a:p>
            <a:pPr marL="0" lvl="0" indent="0" algn="l" rtl="0">
              <a:lnSpc>
                <a:spcPct val="100000"/>
              </a:lnSpc>
              <a:spcBef>
                <a:spcPts val="0"/>
              </a:spcBef>
              <a:spcAft>
                <a:spcPts val="0"/>
              </a:spcAft>
              <a:buNone/>
            </a:pPr>
            <a:endParaRPr sz="3000">
              <a:latin typeface="Arial"/>
              <a:ea typeface="Arial"/>
              <a:cs typeface="Arial"/>
              <a:sym typeface="Arial"/>
            </a:endParaRPr>
          </a:p>
        </p:txBody>
      </p:sp>
      <p:sp>
        <p:nvSpPr>
          <p:cNvPr id="105" name="Google Shape;105;p18"/>
          <p:cNvSpPr txBox="1"/>
          <p:nvPr/>
        </p:nvSpPr>
        <p:spPr>
          <a:xfrm>
            <a:off x="2713626" y="6753350"/>
            <a:ext cx="61014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u="sng"/>
              <a:t>Shanmukh Praveen </a:t>
            </a:r>
            <a:r>
              <a:rPr lang="en-US" sz="3000" u="sng" err="1"/>
              <a:t>Kothala</a:t>
            </a:r>
            <a:endParaRPr sz="3000" u="sng">
              <a:latin typeface="Arial"/>
              <a:ea typeface="Arial"/>
              <a:cs typeface="Arial"/>
              <a:sym typeface="Arial"/>
            </a:endParaRPr>
          </a:p>
        </p:txBody>
      </p:sp>
      <p:sp>
        <p:nvSpPr>
          <p:cNvPr id="106" name="Google Shape;106;p18"/>
          <p:cNvSpPr txBox="1"/>
          <p:nvPr/>
        </p:nvSpPr>
        <p:spPr>
          <a:xfrm>
            <a:off x="9745651" y="4503525"/>
            <a:ext cx="5865300" cy="1628700"/>
          </a:xfrm>
          <a:prstGeom prst="rect">
            <a:avLst/>
          </a:prstGeom>
          <a:noFill/>
          <a:ln>
            <a:noFill/>
          </a:ln>
        </p:spPr>
        <p:txBody>
          <a:bodyPr spcFirstLastPara="1" wrap="square" lIns="0" tIns="12050" rIns="0" bIns="0" anchor="t" anchorCtr="0">
            <a:spAutoFit/>
          </a:bodyPr>
          <a:lstStyle/>
          <a:p>
            <a:pPr marL="1669413" marR="5080" lvl="0" indent="-1169035" algn="l" rtl="0">
              <a:lnSpc>
                <a:spcPct val="116700"/>
              </a:lnSpc>
              <a:spcBef>
                <a:spcPts val="0"/>
              </a:spcBef>
              <a:spcAft>
                <a:spcPts val="0"/>
              </a:spcAft>
              <a:buNone/>
            </a:pPr>
            <a:r>
              <a:rPr lang="en-US" sz="3000" u="sng">
                <a:latin typeface="Arial"/>
                <a:ea typeface="Arial"/>
                <a:cs typeface="Arial"/>
                <a:sym typeface="Arial"/>
              </a:rPr>
              <a:t>Team Leader &amp; Data Scientist</a:t>
            </a:r>
            <a:endParaRPr sz="3000" u="sng">
              <a:latin typeface="Arial"/>
              <a:ea typeface="Arial"/>
              <a:cs typeface="Arial"/>
              <a:sym typeface="Arial"/>
            </a:endParaRPr>
          </a:p>
          <a:p>
            <a:pPr marL="1669414" marR="5080" lvl="0" indent="-1169035" algn="l" rtl="0">
              <a:lnSpc>
                <a:spcPct val="116700"/>
              </a:lnSpc>
              <a:spcBef>
                <a:spcPts val="0"/>
              </a:spcBef>
              <a:spcAft>
                <a:spcPts val="0"/>
              </a:spcAft>
              <a:buNone/>
            </a:pPr>
            <a:endParaRPr sz="3000"/>
          </a:p>
          <a:p>
            <a:pPr marL="0" lvl="0" indent="0" algn="l" rtl="0">
              <a:lnSpc>
                <a:spcPct val="100000"/>
              </a:lnSpc>
              <a:spcBef>
                <a:spcPts val="600"/>
              </a:spcBef>
              <a:spcAft>
                <a:spcPts val="0"/>
              </a:spcAft>
              <a:buNone/>
            </a:pPr>
            <a:r>
              <a:rPr lang="en-US" sz="3000"/>
              <a:t>          </a:t>
            </a:r>
            <a:r>
              <a:rPr lang="en-US" sz="3000" u="sng"/>
              <a:t>Data Engineer</a:t>
            </a:r>
            <a:endParaRPr sz="3000" u="sng">
              <a:latin typeface="Arial"/>
              <a:ea typeface="Arial"/>
              <a:cs typeface="Arial"/>
              <a:sym typeface="Arial"/>
            </a:endParaRPr>
          </a:p>
        </p:txBody>
      </p:sp>
      <p:sp>
        <p:nvSpPr>
          <p:cNvPr id="107" name="Google Shape;107;p18"/>
          <p:cNvSpPr txBox="1"/>
          <p:nvPr/>
        </p:nvSpPr>
        <p:spPr>
          <a:xfrm>
            <a:off x="10621997" y="6660474"/>
            <a:ext cx="2347500"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a:latin typeface="Arial"/>
                <a:ea typeface="Arial"/>
                <a:cs typeface="Arial"/>
                <a:sym typeface="Arial"/>
              </a:rPr>
              <a:t> </a:t>
            </a:r>
            <a:r>
              <a:rPr lang="en-US" sz="3000" u="sng">
                <a:latin typeface="Arial"/>
                <a:ea typeface="Arial"/>
                <a:cs typeface="Arial"/>
                <a:sym typeface="Arial"/>
              </a:rPr>
              <a:t>Data Analyst</a:t>
            </a:r>
            <a:endParaRPr sz="3000" u="sng">
              <a:latin typeface="Arial"/>
              <a:ea typeface="Arial"/>
              <a:cs typeface="Arial"/>
              <a:sym typeface="Arial"/>
            </a:endParaRPr>
          </a:p>
        </p:txBody>
      </p:sp>
      <p:sp>
        <p:nvSpPr>
          <p:cNvPr id="108" name="Google Shape;108;p18"/>
          <p:cNvSpPr txBox="1"/>
          <p:nvPr/>
        </p:nvSpPr>
        <p:spPr>
          <a:xfrm>
            <a:off x="7765295" y="7796427"/>
            <a:ext cx="2074500" cy="474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endParaRPr sz="3000">
              <a:latin typeface="Arial"/>
              <a:ea typeface="Arial"/>
              <a:cs typeface="Arial"/>
              <a:sym typeface="Arial"/>
            </a:endParaRPr>
          </a:p>
        </p:txBody>
      </p:sp>
      <p:sp>
        <p:nvSpPr>
          <p:cNvPr id="109" name="Google Shape;109;p18"/>
          <p:cNvSpPr txBox="1"/>
          <p:nvPr/>
        </p:nvSpPr>
        <p:spPr>
          <a:xfrm>
            <a:off x="9839795" y="5888311"/>
            <a:ext cx="7557900" cy="7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50">
              <a:solidFill>
                <a:schemeClr val="dk1"/>
              </a:solidFill>
              <a:latin typeface="Trebuchet MS"/>
              <a:ea typeface="Trebuchet MS"/>
              <a:cs typeface="Trebuchet MS"/>
              <a:sym typeface="Trebuchet MS"/>
            </a:endParaRPr>
          </a:p>
        </p:txBody>
      </p:sp>
      <p:sp>
        <p:nvSpPr>
          <p:cNvPr id="110" name="Google Shape;110;p18"/>
          <p:cNvSpPr txBox="1"/>
          <p:nvPr/>
        </p:nvSpPr>
        <p:spPr>
          <a:xfrm>
            <a:off x="10796275" y="6104875"/>
            <a:ext cx="7521000" cy="7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550">
              <a:solidFill>
                <a:schemeClr val="dk1"/>
              </a:solidFill>
              <a:latin typeface="Trebuchet MS"/>
              <a:ea typeface="Trebuchet MS"/>
              <a:cs typeface="Trebuchet MS"/>
              <a:sym typeface="Trebuchet MS"/>
            </a:endParaRPr>
          </a:p>
        </p:txBody>
      </p:sp>
      <p:pic>
        <p:nvPicPr>
          <p:cNvPr id="26" name="Audio 25">
            <a:extLst>
              <a:ext uri="{FF2B5EF4-FFF2-40B4-BE49-F238E27FC236}">
                <a16:creationId xmlns:a16="http://schemas.microsoft.com/office/drawing/2014/main" id="{384F42BA-4705-FE84-3482-99080EDB04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00" advTm="7193"/>
    </mc:Choice>
    <mc:Fallback xmlns="">
      <p:transition advTm="7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64" name="Google Shape;164;p20"/>
          <p:cNvSpPr txBox="1">
            <a:spLocks noGrp="1"/>
          </p:cNvSpPr>
          <p:nvPr>
            <p:ph type="title"/>
          </p:nvPr>
        </p:nvSpPr>
        <p:spPr>
          <a:xfrm>
            <a:off x="7081285" y="3147237"/>
            <a:ext cx="4039052" cy="957950"/>
          </a:xfrm>
          <a:prstGeom prst="rect">
            <a:avLst/>
          </a:prstGeom>
          <a:noFill/>
          <a:ln>
            <a:noFill/>
          </a:ln>
        </p:spPr>
        <p:txBody>
          <a:bodyPr spcFirstLastPara="1" wrap="square" lIns="0" tIns="11425" rIns="0" bIns="0" anchor="t" anchorCtr="0">
            <a:spAutoFit/>
          </a:bodyPr>
          <a:lstStyle/>
          <a:p>
            <a:pPr marL="12700" lvl="0" indent="0" algn="l" rtl="0">
              <a:lnSpc>
                <a:spcPct val="100000"/>
              </a:lnSpc>
              <a:spcBef>
                <a:spcPts val="0"/>
              </a:spcBef>
              <a:spcAft>
                <a:spcPts val="0"/>
              </a:spcAft>
              <a:buNone/>
            </a:pPr>
            <a:r>
              <a:rPr lang="en-US" sz="6150">
                <a:solidFill>
                  <a:srgbClr val="FFFFFF"/>
                </a:solidFill>
                <a:latin typeface="Arial"/>
                <a:ea typeface="Arial"/>
                <a:cs typeface="Arial"/>
                <a:sym typeface="Arial"/>
              </a:rPr>
              <a:t>REDDIT</a:t>
            </a:r>
            <a:endParaRPr sz="6150">
              <a:latin typeface="Arial"/>
              <a:ea typeface="Arial"/>
              <a:cs typeface="Arial"/>
              <a:sym typeface="Arial"/>
            </a:endParaRPr>
          </a:p>
        </p:txBody>
      </p:sp>
      <p:pic>
        <p:nvPicPr>
          <p:cNvPr id="17" name="Audio 16">
            <a:extLst>
              <a:ext uri="{FF2B5EF4-FFF2-40B4-BE49-F238E27FC236}">
                <a16:creationId xmlns:a16="http://schemas.microsoft.com/office/drawing/2014/main" id="{E064264E-B4B1-0771-AFE1-327B501E9F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5233D9D-5564-20C4-C341-328B03C121E9}"/>
              </a:ext>
            </a:extLst>
          </p:cNvPr>
          <p:cNvPicPr>
            <a:picLocks noChangeAspect="1"/>
          </p:cNvPicPr>
          <p:nvPr/>
        </p:nvPicPr>
        <p:blipFill>
          <a:blip r:embed="rId6"/>
          <a:srcRect l="7386" r="7386" b="154"/>
          <a:stretch/>
        </p:blipFill>
        <p:spPr>
          <a:xfrm>
            <a:off x="3117273" y="882939"/>
            <a:ext cx="11966875" cy="852979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advTm="10559"/>
    </mc:Choice>
    <mc:Fallback xmlns="">
      <p:transition advTm="1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a:blip r:embed="rId5">
            <a:alphaModFix/>
          </a:blip>
          <a:stretch>
            <a:fillRect/>
          </a:stretch>
        </a:blipFill>
        <a:effectLst/>
      </p:bgPr>
    </p:bg>
    <p:spTree>
      <p:nvGrpSpPr>
        <p:cNvPr id="1" name="Shape 169"/>
        <p:cNvGrpSpPr/>
        <p:nvPr/>
      </p:nvGrpSpPr>
      <p:grpSpPr>
        <a:xfrm>
          <a:off x="0" y="0"/>
          <a:ext cx="0" cy="0"/>
          <a:chOff x="0" y="0"/>
          <a:chExt cx="0" cy="0"/>
        </a:xfrm>
      </p:grpSpPr>
      <p:grpSp>
        <p:nvGrpSpPr>
          <p:cNvPr id="171" name="Google Shape;171;p21"/>
          <p:cNvGrpSpPr/>
          <p:nvPr/>
        </p:nvGrpSpPr>
        <p:grpSpPr>
          <a:xfrm>
            <a:off x="1405617" y="1252851"/>
            <a:ext cx="15476855" cy="1704975"/>
            <a:chOff x="1405617" y="1252851"/>
            <a:chExt cx="15476855" cy="1704975"/>
          </a:xfrm>
        </p:grpSpPr>
        <p:sp>
          <p:nvSpPr>
            <p:cNvPr id="172" name="Google Shape;172;p21"/>
            <p:cNvSpPr/>
            <p:nvPr/>
          </p:nvSpPr>
          <p:spPr>
            <a:xfrm>
              <a:off x="1428923" y="1276157"/>
              <a:ext cx="15429230" cy="1658620"/>
            </a:xfrm>
            <a:custGeom>
              <a:avLst/>
              <a:gdLst/>
              <a:ahLst/>
              <a:cxnLst/>
              <a:rect l="l" t="t" r="r" b="b"/>
              <a:pathLst>
                <a:path w="15429230" h="1658620" extrusionOk="0">
                  <a:moveTo>
                    <a:pt x="15362037" y="1658365"/>
                  </a:moveTo>
                  <a:lnTo>
                    <a:pt x="68056" y="1658365"/>
                  </a:lnTo>
                  <a:lnTo>
                    <a:pt x="41668" y="1652960"/>
                  </a:lnTo>
                  <a:lnTo>
                    <a:pt x="19965" y="1638204"/>
                  </a:lnTo>
                  <a:lnTo>
                    <a:pt x="5389" y="1616674"/>
                  </a:lnTo>
                  <a:lnTo>
                    <a:pt x="0" y="1590308"/>
                  </a:lnTo>
                  <a:lnTo>
                    <a:pt x="0" y="68056"/>
                  </a:lnTo>
                  <a:lnTo>
                    <a:pt x="5389" y="41690"/>
                  </a:lnTo>
                  <a:lnTo>
                    <a:pt x="20043" y="20043"/>
                  </a:lnTo>
                  <a:lnTo>
                    <a:pt x="41690" y="5389"/>
                  </a:lnTo>
                  <a:lnTo>
                    <a:pt x="68056" y="0"/>
                  </a:lnTo>
                  <a:lnTo>
                    <a:pt x="15361105" y="0"/>
                  </a:lnTo>
                  <a:lnTo>
                    <a:pt x="15387471" y="5389"/>
                  </a:lnTo>
                  <a:lnTo>
                    <a:pt x="15409117" y="20043"/>
                  </a:lnTo>
                  <a:lnTo>
                    <a:pt x="15423772" y="41690"/>
                  </a:lnTo>
                  <a:lnTo>
                    <a:pt x="15429161" y="68056"/>
                  </a:lnTo>
                  <a:lnTo>
                    <a:pt x="15429161" y="1589376"/>
                  </a:lnTo>
                  <a:lnTo>
                    <a:pt x="15424310" y="1616281"/>
                  </a:lnTo>
                  <a:lnTo>
                    <a:pt x="15409933" y="1638204"/>
                  </a:lnTo>
                  <a:lnTo>
                    <a:pt x="15388388" y="1652960"/>
                  </a:lnTo>
                  <a:lnTo>
                    <a:pt x="15362037" y="165836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3" name="Google Shape;173;p21"/>
            <p:cNvSpPr/>
            <p:nvPr/>
          </p:nvSpPr>
          <p:spPr>
            <a:xfrm>
              <a:off x="1405617" y="1252851"/>
              <a:ext cx="15476855" cy="1704975"/>
            </a:xfrm>
            <a:custGeom>
              <a:avLst/>
              <a:gdLst/>
              <a:ahLst/>
              <a:cxnLst/>
              <a:rect l="l" t="t" r="r" b="b"/>
              <a:pathLst>
                <a:path w="15476855" h="1704975" extrusionOk="0">
                  <a:moveTo>
                    <a:pt x="15385342" y="1704979"/>
                  </a:moveTo>
                  <a:lnTo>
                    <a:pt x="91363" y="1704979"/>
                  </a:lnTo>
                  <a:lnTo>
                    <a:pt x="55849" y="1697783"/>
                  </a:lnTo>
                  <a:lnTo>
                    <a:pt x="26802" y="1678176"/>
                  </a:lnTo>
                  <a:lnTo>
                    <a:pt x="7196" y="1649129"/>
                  </a:lnTo>
                  <a:lnTo>
                    <a:pt x="0" y="1613616"/>
                  </a:lnTo>
                  <a:lnTo>
                    <a:pt x="0" y="91363"/>
                  </a:lnTo>
                  <a:lnTo>
                    <a:pt x="7196" y="55849"/>
                  </a:lnTo>
                  <a:lnTo>
                    <a:pt x="26802" y="26802"/>
                  </a:lnTo>
                  <a:lnTo>
                    <a:pt x="55849" y="7196"/>
                  </a:lnTo>
                  <a:lnTo>
                    <a:pt x="91363" y="0"/>
                  </a:lnTo>
                  <a:lnTo>
                    <a:pt x="15385342" y="0"/>
                  </a:lnTo>
                  <a:lnTo>
                    <a:pt x="15420856" y="7196"/>
                  </a:lnTo>
                  <a:lnTo>
                    <a:pt x="15449902" y="26802"/>
                  </a:lnTo>
                  <a:lnTo>
                    <a:pt x="15461387" y="43816"/>
                  </a:lnTo>
                  <a:lnTo>
                    <a:pt x="91363" y="43816"/>
                  </a:lnTo>
                  <a:lnTo>
                    <a:pt x="72921" y="47575"/>
                  </a:lnTo>
                  <a:lnTo>
                    <a:pt x="57801" y="57801"/>
                  </a:lnTo>
                  <a:lnTo>
                    <a:pt x="47575" y="72921"/>
                  </a:lnTo>
                  <a:lnTo>
                    <a:pt x="43816" y="91363"/>
                  </a:lnTo>
                  <a:lnTo>
                    <a:pt x="43816" y="1613616"/>
                  </a:lnTo>
                  <a:lnTo>
                    <a:pt x="47575" y="1632057"/>
                  </a:lnTo>
                  <a:lnTo>
                    <a:pt x="57801" y="1647177"/>
                  </a:lnTo>
                  <a:lnTo>
                    <a:pt x="72921" y="1657403"/>
                  </a:lnTo>
                  <a:lnTo>
                    <a:pt x="91363" y="1661162"/>
                  </a:lnTo>
                  <a:lnTo>
                    <a:pt x="15461387" y="1661162"/>
                  </a:lnTo>
                  <a:lnTo>
                    <a:pt x="15449902" y="1678176"/>
                  </a:lnTo>
                  <a:lnTo>
                    <a:pt x="15420856" y="1697783"/>
                  </a:lnTo>
                  <a:lnTo>
                    <a:pt x="15385342" y="1704979"/>
                  </a:lnTo>
                  <a:close/>
                </a:path>
                <a:path w="15476855" h="1704975" extrusionOk="0">
                  <a:moveTo>
                    <a:pt x="15461387" y="1661162"/>
                  </a:moveTo>
                  <a:lnTo>
                    <a:pt x="15385342" y="1661162"/>
                  </a:lnTo>
                  <a:lnTo>
                    <a:pt x="15403784" y="1657403"/>
                  </a:lnTo>
                  <a:lnTo>
                    <a:pt x="15418904" y="1647177"/>
                  </a:lnTo>
                  <a:lnTo>
                    <a:pt x="15429130" y="1632057"/>
                  </a:lnTo>
                  <a:lnTo>
                    <a:pt x="15432888" y="1613616"/>
                  </a:lnTo>
                  <a:lnTo>
                    <a:pt x="15432888" y="91363"/>
                  </a:lnTo>
                  <a:lnTo>
                    <a:pt x="15429130" y="72921"/>
                  </a:lnTo>
                  <a:lnTo>
                    <a:pt x="15418904" y="57801"/>
                  </a:lnTo>
                  <a:lnTo>
                    <a:pt x="15403784" y="47575"/>
                  </a:lnTo>
                  <a:lnTo>
                    <a:pt x="15385342" y="43816"/>
                  </a:lnTo>
                  <a:lnTo>
                    <a:pt x="15461387" y="43816"/>
                  </a:lnTo>
                  <a:lnTo>
                    <a:pt x="15469509" y="55849"/>
                  </a:lnTo>
                  <a:lnTo>
                    <a:pt x="15476705" y="91363"/>
                  </a:lnTo>
                  <a:lnTo>
                    <a:pt x="15476705" y="1613616"/>
                  </a:lnTo>
                  <a:lnTo>
                    <a:pt x="15469509" y="1649129"/>
                  </a:lnTo>
                  <a:lnTo>
                    <a:pt x="15461387" y="166116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grpSp>
        <p:nvGrpSpPr>
          <p:cNvPr id="174" name="Google Shape;174;p21"/>
          <p:cNvGrpSpPr/>
          <p:nvPr/>
        </p:nvGrpSpPr>
        <p:grpSpPr>
          <a:xfrm>
            <a:off x="1405617" y="3110229"/>
            <a:ext cx="15476855" cy="5923915"/>
            <a:chOff x="1405617" y="3110229"/>
            <a:chExt cx="15476855" cy="5923915"/>
          </a:xfrm>
        </p:grpSpPr>
        <p:sp>
          <p:nvSpPr>
            <p:cNvPr id="175" name="Google Shape;175;p21"/>
            <p:cNvSpPr/>
            <p:nvPr/>
          </p:nvSpPr>
          <p:spPr>
            <a:xfrm>
              <a:off x="1428924" y="3133536"/>
              <a:ext cx="15429230" cy="5877560"/>
            </a:xfrm>
            <a:custGeom>
              <a:avLst/>
              <a:gdLst/>
              <a:ahLst/>
              <a:cxnLst/>
              <a:rect l="l" t="t" r="r" b="b"/>
              <a:pathLst>
                <a:path w="15429230" h="5877559" extrusionOk="0">
                  <a:moveTo>
                    <a:pt x="15362007" y="5877304"/>
                  </a:moveTo>
                  <a:lnTo>
                    <a:pt x="68056" y="5877304"/>
                  </a:lnTo>
                  <a:lnTo>
                    <a:pt x="41668" y="5871900"/>
                  </a:lnTo>
                  <a:lnTo>
                    <a:pt x="19965" y="5857144"/>
                  </a:lnTo>
                  <a:lnTo>
                    <a:pt x="5389" y="5835614"/>
                  </a:lnTo>
                  <a:lnTo>
                    <a:pt x="0" y="5809248"/>
                  </a:lnTo>
                  <a:lnTo>
                    <a:pt x="0" y="68056"/>
                  </a:lnTo>
                  <a:lnTo>
                    <a:pt x="5389" y="41690"/>
                  </a:lnTo>
                  <a:lnTo>
                    <a:pt x="20043" y="20043"/>
                  </a:lnTo>
                  <a:lnTo>
                    <a:pt x="41690" y="5389"/>
                  </a:lnTo>
                  <a:lnTo>
                    <a:pt x="68056" y="0"/>
                  </a:lnTo>
                  <a:lnTo>
                    <a:pt x="15361077" y="0"/>
                  </a:lnTo>
                  <a:lnTo>
                    <a:pt x="15387443" y="5389"/>
                  </a:lnTo>
                  <a:lnTo>
                    <a:pt x="15409089" y="20043"/>
                  </a:lnTo>
                  <a:lnTo>
                    <a:pt x="15423744" y="41690"/>
                  </a:lnTo>
                  <a:lnTo>
                    <a:pt x="15429133" y="68056"/>
                  </a:lnTo>
                  <a:lnTo>
                    <a:pt x="15429133" y="5808316"/>
                  </a:lnTo>
                  <a:lnTo>
                    <a:pt x="15424282" y="5835221"/>
                  </a:lnTo>
                  <a:lnTo>
                    <a:pt x="15409904" y="5857144"/>
                  </a:lnTo>
                  <a:lnTo>
                    <a:pt x="15388359" y="5871900"/>
                  </a:lnTo>
                  <a:lnTo>
                    <a:pt x="15362007" y="5877304"/>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6" name="Google Shape;176;p21"/>
            <p:cNvSpPr/>
            <p:nvPr/>
          </p:nvSpPr>
          <p:spPr>
            <a:xfrm>
              <a:off x="1405617" y="3110229"/>
              <a:ext cx="15476855" cy="5923915"/>
            </a:xfrm>
            <a:custGeom>
              <a:avLst/>
              <a:gdLst/>
              <a:ahLst/>
              <a:cxnLst/>
              <a:rect l="l" t="t" r="r" b="b"/>
              <a:pathLst>
                <a:path w="15476855" h="5923915" extrusionOk="0">
                  <a:moveTo>
                    <a:pt x="15385316" y="5923918"/>
                  </a:moveTo>
                  <a:lnTo>
                    <a:pt x="91363" y="5923918"/>
                  </a:lnTo>
                  <a:lnTo>
                    <a:pt x="55849" y="5916722"/>
                  </a:lnTo>
                  <a:lnTo>
                    <a:pt x="26802" y="5897115"/>
                  </a:lnTo>
                  <a:lnTo>
                    <a:pt x="7196" y="5868070"/>
                  </a:lnTo>
                  <a:lnTo>
                    <a:pt x="0" y="5832556"/>
                  </a:lnTo>
                  <a:lnTo>
                    <a:pt x="0" y="91363"/>
                  </a:lnTo>
                  <a:lnTo>
                    <a:pt x="7196" y="55849"/>
                  </a:lnTo>
                  <a:lnTo>
                    <a:pt x="26802" y="26802"/>
                  </a:lnTo>
                  <a:lnTo>
                    <a:pt x="55849" y="7196"/>
                  </a:lnTo>
                  <a:lnTo>
                    <a:pt x="91363" y="0"/>
                  </a:lnTo>
                  <a:lnTo>
                    <a:pt x="15385316" y="0"/>
                  </a:lnTo>
                  <a:lnTo>
                    <a:pt x="15420829" y="7196"/>
                  </a:lnTo>
                  <a:lnTo>
                    <a:pt x="15449875" y="26802"/>
                  </a:lnTo>
                  <a:lnTo>
                    <a:pt x="15461360" y="43817"/>
                  </a:lnTo>
                  <a:lnTo>
                    <a:pt x="91363" y="43817"/>
                  </a:lnTo>
                  <a:lnTo>
                    <a:pt x="72921" y="47575"/>
                  </a:lnTo>
                  <a:lnTo>
                    <a:pt x="57801" y="57801"/>
                  </a:lnTo>
                  <a:lnTo>
                    <a:pt x="47575" y="72921"/>
                  </a:lnTo>
                  <a:lnTo>
                    <a:pt x="43816" y="91363"/>
                  </a:lnTo>
                  <a:lnTo>
                    <a:pt x="43816" y="5832556"/>
                  </a:lnTo>
                  <a:lnTo>
                    <a:pt x="47575" y="5850997"/>
                  </a:lnTo>
                  <a:lnTo>
                    <a:pt x="57801" y="5866117"/>
                  </a:lnTo>
                  <a:lnTo>
                    <a:pt x="72921" y="5876343"/>
                  </a:lnTo>
                  <a:lnTo>
                    <a:pt x="91363" y="5880101"/>
                  </a:lnTo>
                  <a:lnTo>
                    <a:pt x="15461360" y="5880101"/>
                  </a:lnTo>
                  <a:lnTo>
                    <a:pt x="15449875" y="5897115"/>
                  </a:lnTo>
                  <a:lnTo>
                    <a:pt x="15420829" y="5916722"/>
                  </a:lnTo>
                  <a:lnTo>
                    <a:pt x="15385316" y="5923918"/>
                  </a:lnTo>
                  <a:close/>
                </a:path>
                <a:path w="15476855" h="5923915" extrusionOk="0">
                  <a:moveTo>
                    <a:pt x="15461360" y="5880101"/>
                  </a:moveTo>
                  <a:lnTo>
                    <a:pt x="15385316" y="5880101"/>
                  </a:lnTo>
                  <a:lnTo>
                    <a:pt x="15403757" y="5876343"/>
                  </a:lnTo>
                  <a:lnTo>
                    <a:pt x="15418877" y="5866117"/>
                  </a:lnTo>
                  <a:lnTo>
                    <a:pt x="15429102" y="5850997"/>
                  </a:lnTo>
                  <a:lnTo>
                    <a:pt x="15432860" y="5832556"/>
                  </a:lnTo>
                  <a:lnTo>
                    <a:pt x="15432860" y="91363"/>
                  </a:lnTo>
                  <a:lnTo>
                    <a:pt x="15429102" y="72921"/>
                  </a:lnTo>
                  <a:lnTo>
                    <a:pt x="15418877" y="57801"/>
                  </a:lnTo>
                  <a:lnTo>
                    <a:pt x="15403757" y="47575"/>
                  </a:lnTo>
                  <a:lnTo>
                    <a:pt x="15385316" y="43817"/>
                  </a:lnTo>
                  <a:lnTo>
                    <a:pt x="15461360" y="43817"/>
                  </a:lnTo>
                  <a:lnTo>
                    <a:pt x="15469482" y="55849"/>
                  </a:lnTo>
                  <a:lnTo>
                    <a:pt x="15476677" y="91363"/>
                  </a:lnTo>
                  <a:lnTo>
                    <a:pt x="15476677" y="5832556"/>
                  </a:lnTo>
                  <a:lnTo>
                    <a:pt x="15469482" y="5868070"/>
                  </a:lnTo>
                  <a:lnTo>
                    <a:pt x="15461360" y="5880101"/>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184" name="Google Shape;184;p21"/>
          <p:cNvSpPr txBox="1">
            <a:spLocks noGrp="1"/>
          </p:cNvSpPr>
          <p:nvPr>
            <p:ph type="title"/>
          </p:nvPr>
        </p:nvSpPr>
        <p:spPr>
          <a:xfrm>
            <a:off x="5134792" y="1088514"/>
            <a:ext cx="8018400" cy="1458600"/>
          </a:xfrm>
          <a:prstGeom prst="rect">
            <a:avLst/>
          </a:prstGeom>
          <a:noFill/>
          <a:ln>
            <a:noFill/>
          </a:ln>
        </p:spPr>
        <p:txBody>
          <a:bodyPr spcFirstLastPara="1" wrap="square" lIns="0" tIns="606075" rIns="0" bIns="0" anchor="t" anchorCtr="0">
            <a:spAutoFit/>
          </a:bodyPr>
          <a:lstStyle/>
          <a:p>
            <a:pPr marL="12700" lvl="0" indent="0" algn="l" rtl="0">
              <a:lnSpc>
                <a:spcPct val="100000"/>
              </a:lnSpc>
              <a:spcBef>
                <a:spcPts val="0"/>
              </a:spcBef>
              <a:spcAft>
                <a:spcPts val="0"/>
              </a:spcAft>
              <a:buNone/>
            </a:pPr>
            <a:r>
              <a:rPr lang="en-US" sz="5500"/>
              <a:t>           PROBLEM</a:t>
            </a:r>
            <a:endParaRPr sz="5500"/>
          </a:p>
        </p:txBody>
      </p:sp>
      <p:sp>
        <p:nvSpPr>
          <p:cNvPr id="185" name="Google Shape;185;p21"/>
          <p:cNvSpPr txBox="1"/>
          <p:nvPr/>
        </p:nvSpPr>
        <p:spPr>
          <a:xfrm>
            <a:off x="2141088" y="3581151"/>
            <a:ext cx="14004900" cy="5429692"/>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4400">
                <a:latin typeface="-webkit-standard"/>
              </a:rPr>
              <a:t>Identifying</a:t>
            </a:r>
            <a:r>
              <a:rPr lang="en-US" sz="4400" b="0" i="0" u="none" strike="noStrike">
                <a:solidFill>
                  <a:srgbClr val="000000"/>
                </a:solidFill>
                <a:effectLst/>
                <a:latin typeface="-webkit-standard"/>
              </a:rPr>
              <a:t> and detecting discriminatory comments on Reddit can be quite challenging. The platform faces hurdles in moderating content, promoting constructive conversations, and maintaining user anonymity. Issues like misinformation, hate speech, and uneven visibility across different communities complicate these efforts. Tackling these problems is crucial for fostering a safer and fairer environment.</a:t>
            </a:r>
            <a:endParaRPr sz="3550">
              <a:latin typeface="Trebuchet MS"/>
              <a:ea typeface="Trebuchet MS"/>
              <a:cs typeface="Trebuchet MS"/>
              <a:sym typeface="Trebuchet MS"/>
            </a:endParaRPr>
          </a:p>
        </p:txBody>
      </p:sp>
      <p:pic>
        <p:nvPicPr>
          <p:cNvPr id="9" name="Audio 8">
            <a:extLst>
              <a:ext uri="{FF2B5EF4-FFF2-40B4-BE49-F238E27FC236}">
                <a16:creationId xmlns:a16="http://schemas.microsoft.com/office/drawing/2014/main" id="{5AE7A487-4FD5-6ECC-6555-D36C2B8FBA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00" advTm="24660">
        <p:push dir="u"/>
      </p:transition>
    </mc:Choice>
    <mc:Fallback xmlns="">
      <p:transition advTm="2466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1" name="Google Shape;191;p22"/>
          <p:cNvSpPr/>
          <p:nvPr/>
        </p:nvSpPr>
        <p:spPr>
          <a:xfrm>
            <a:off x="981831" y="2567665"/>
            <a:ext cx="15942310" cy="7800975"/>
          </a:xfrm>
          <a:custGeom>
            <a:avLst/>
            <a:gdLst/>
            <a:ahLst/>
            <a:cxnLst/>
            <a:rect l="l" t="t" r="r" b="b"/>
            <a:pathLst>
              <a:path w="15942310" h="7800975" extrusionOk="0">
                <a:moveTo>
                  <a:pt x="15875093" y="7800729"/>
                </a:moveTo>
                <a:lnTo>
                  <a:pt x="68056" y="7800729"/>
                </a:lnTo>
                <a:lnTo>
                  <a:pt x="41668" y="7795325"/>
                </a:lnTo>
                <a:lnTo>
                  <a:pt x="19965" y="7780568"/>
                </a:lnTo>
                <a:lnTo>
                  <a:pt x="5389" y="7759038"/>
                </a:lnTo>
                <a:lnTo>
                  <a:pt x="0" y="7732673"/>
                </a:lnTo>
                <a:lnTo>
                  <a:pt x="0" y="68056"/>
                </a:lnTo>
                <a:lnTo>
                  <a:pt x="5389" y="41690"/>
                </a:lnTo>
                <a:lnTo>
                  <a:pt x="20043" y="20043"/>
                </a:lnTo>
                <a:lnTo>
                  <a:pt x="41690" y="5389"/>
                </a:lnTo>
                <a:lnTo>
                  <a:pt x="68056" y="0"/>
                </a:lnTo>
                <a:lnTo>
                  <a:pt x="15874160" y="0"/>
                </a:lnTo>
                <a:lnTo>
                  <a:pt x="15900526" y="5389"/>
                </a:lnTo>
                <a:lnTo>
                  <a:pt x="15922173" y="20043"/>
                </a:lnTo>
                <a:lnTo>
                  <a:pt x="15936828" y="41690"/>
                </a:lnTo>
                <a:lnTo>
                  <a:pt x="15942218" y="68056"/>
                </a:lnTo>
                <a:lnTo>
                  <a:pt x="15942218" y="7731741"/>
                </a:lnTo>
                <a:lnTo>
                  <a:pt x="15937366" y="7758645"/>
                </a:lnTo>
                <a:lnTo>
                  <a:pt x="15922989" y="7780568"/>
                </a:lnTo>
                <a:lnTo>
                  <a:pt x="15901445" y="7795325"/>
                </a:lnTo>
                <a:lnTo>
                  <a:pt x="15875093" y="7800729"/>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99" name="Google Shape;199;p22"/>
          <p:cNvSpPr txBox="1">
            <a:spLocks noGrp="1"/>
          </p:cNvSpPr>
          <p:nvPr>
            <p:ph type="title"/>
          </p:nvPr>
        </p:nvSpPr>
        <p:spPr>
          <a:xfrm>
            <a:off x="4944292" y="1244378"/>
            <a:ext cx="8018400" cy="1323300"/>
          </a:xfrm>
          <a:prstGeom prst="rect">
            <a:avLst/>
          </a:prstGeom>
          <a:noFill/>
          <a:ln>
            <a:noFill/>
          </a:ln>
        </p:spPr>
        <p:txBody>
          <a:bodyPr spcFirstLastPara="1" wrap="square" lIns="0" tIns="472025" rIns="0" bIns="0" anchor="t" anchorCtr="0">
            <a:spAutoFit/>
          </a:bodyPr>
          <a:lstStyle/>
          <a:p>
            <a:pPr marL="1846580" lvl="0" indent="0" algn="l" rtl="0">
              <a:lnSpc>
                <a:spcPct val="100000"/>
              </a:lnSpc>
              <a:spcBef>
                <a:spcPts val="0"/>
              </a:spcBef>
              <a:spcAft>
                <a:spcPts val="0"/>
              </a:spcAft>
              <a:buNone/>
            </a:pPr>
            <a:r>
              <a:rPr lang="en-US" sz="5500" b="1" dirty="0">
                <a:latin typeface="Times New Roman"/>
                <a:ea typeface="Times New Roman"/>
                <a:cs typeface="Times New Roman"/>
                <a:sym typeface="Times New Roman"/>
              </a:rPr>
              <a:t>SOLUTION</a:t>
            </a:r>
            <a:endParaRPr lang="en-US" sz="5500" b="1" dirty="0">
              <a:latin typeface="Times New Roman"/>
              <a:ea typeface="Times New Roman"/>
              <a:cs typeface="Times New Roman"/>
            </a:endParaRPr>
          </a:p>
        </p:txBody>
      </p:sp>
      <p:sp>
        <p:nvSpPr>
          <p:cNvPr id="200" name="Google Shape;200;p22"/>
          <p:cNvSpPr txBox="1"/>
          <p:nvPr/>
        </p:nvSpPr>
        <p:spPr>
          <a:xfrm>
            <a:off x="3197606" y="3255510"/>
            <a:ext cx="11505000" cy="5371845"/>
          </a:xfrm>
          <a:prstGeom prst="rect">
            <a:avLst/>
          </a:prstGeom>
          <a:noFill/>
          <a:ln>
            <a:noFill/>
          </a:ln>
        </p:spPr>
        <p:txBody>
          <a:bodyPr spcFirstLastPara="1" wrap="square" lIns="0" tIns="51425" rIns="0" bIns="0" anchor="t" anchorCtr="0">
            <a:spAutoFit/>
          </a:bodyPr>
          <a:lstStyle/>
          <a:p>
            <a:pPr marL="12700" marR="5080" lvl="0" indent="0" algn="l" rtl="0">
              <a:lnSpc>
                <a:spcPct val="114000"/>
              </a:lnSpc>
              <a:spcBef>
                <a:spcPts val="0"/>
              </a:spcBef>
              <a:spcAft>
                <a:spcPts val="0"/>
              </a:spcAft>
              <a:buNone/>
            </a:pPr>
            <a:r>
              <a:rPr lang="en-US" sz="3500" b="1" dirty="0">
                <a:latin typeface="Times New Roman"/>
                <a:ea typeface="Times New Roman"/>
                <a:cs typeface="Times New Roman"/>
                <a:sym typeface="Times New Roman"/>
              </a:rPr>
              <a:t>Improve user engagement while addressing harmful content and misinformation</a:t>
            </a:r>
          </a:p>
          <a:p>
            <a:pPr>
              <a:lnSpc>
                <a:spcPct val="114999"/>
              </a:lnSpc>
              <a:spcBef>
                <a:spcPts val="1200"/>
              </a:spcBef>
            </a:pPr>
            <a:r>
              <a:rPr lang="en-US" sz="3500" b="1" dirty="0">
                <a:latin typeface="Times New Roman"/>
                <a:ea typeface="Times New Roman"/>
                <a:cs typeface="Times New Roman"/>
              </a:rPr>
              <a:t>Utilize machine learning algorithms to effectively detect and combat discriminatory comments.</a:t>
            </a:r>
            <a:endParaRPr lang="en-US" sz="3500" dirty="0">
              <a:latin typeface="Times New Roman"/>
              <a:ea typeface="Times New Roman"/>
              <a:cs typeface="Times New Roman"/>
            </a:endParaRPr>
          </a:p>
          <a:p>
            <a:pPr>
              <a:lnSpc>
                <a:spcPct val="114999"/>
              </a:lnSpc>
              <a:spcBef>
                <a:spcPts val="1200"/>
              </a:spcBef>
            </a:pPr>
            <a:r>
              <a:rPr lang="en-US" sz="3500" b="1" dirty="0">
                <a:latin typeface="Times New Roman"/>
                <a:ea typeface="Times New Roman"/>
                <a:cs typeface="Times New Roman"/>
              </a:rPr>
              <a:t>Implement real-time monitoring on continuously updated data.</a:t>
            </a:r>
            <a:endParaRPr lang="en-US" sz="3500" dirty="0">
              <a:latin typeface="Times New Roman"/>
              <a:ea typeface="Times New Roman"/>
              <a:cs typeface="Times New Roman"/>
            </a:endParaRPr>
          </a:p>
          <a:p>
            <a:pPr marL="12700">
              <a:spcBef>
                <a:spcPts val="1200"/>
              </a:spcBef>
            </a:pPr>
            <a:endParaRPr lang="en-US" sz="3500" dirty="0">
              <a:latin typeface="Trebuchet MS"/>
              <a:ea typeface="Times New Roman"/>
              <a:cs typeface="Times New Roman"/>
            </a:endParaRPr>
          </a:p>
          <a:p>
            <a:pPr marL="12700" marR="5080">
              <a:lnSpc>
                <a:spcPct val="113999"/>
              </a:lnSpc>
            </a:pPr>
            <a:endParaRPr lang="en-US" sz="3500" b="1" dirty="0">
              <a:latin typeface="Times New Roman"/>
              <a:ea typeface="Times New Roman"/>
              <a:cs typeface="Times New Roman"/>
            </a:endParaRPr>
          </a:p>
        </p:txBody>
      </p:sp>
      <p:pic>
        <p:nvPicPr>
          <p:cNvPr id="10" name="Audio 9">
            <a:hlinkClick r:id="" action="ppaction://media"/>
            <a:extLst>
              <a:ext uri="{FF2B5EF4-FFF2-40B4-BE49-F238E27FC236}">
                <a16:creationId xmlns:a16="http://schemas.microsoft.com/office/drawing/2014/main" id="{14AB08EA-DA3E-DFFC-F913-7C6A87CC3B2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300" advTm="29195">
        <p15:prstTrans prst="wind"/>
      </p:transition>
    </mc:Choice>
    <mc:Fallback xmlns="">
      <p:transition advTm="2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3"/>
          <p:cNvGrpSpPr/>
          <p:nvPr/>
        </p:nvGrpSpPr>
        <p:grpSpPr>
          <a:xfrm>
            <a:off x="212651" y="303741"/>
            <a:ext cx="17883963" cy="9622678"/>
            <a:chOff x="2209729" y="303741"/>
            <a:chExt cx="12814963" cy="8996045"/>
          </a:xfrm>
        </p:grpSpPr>
        <p:sp>
          <p:nvSpPr>
            <p:cNvPr id="212" name="Google Shape;212;p23"/>
            <p:cNvSpPr/>
            <p:nvPr/>
          </p:nvSpPr>
          <p:spPr>
            <a:xfrm>
              <a:off x="2209729" y="303741"/>
              <a:ext cx="12814935" cy="8996045"/>
            </a:xfrm>
            <a:custGeom>
              <a:avLst/>
              <a:gdLst/>
              <a:ahLst/>
              <a:cxnLst/>
              <a:rect l="l" t="t" r="r" b="b"/>
              <a:pathLst>
                <a:path w="12814935" h="8996045" extrusionOk="0">
                  <a:moveTo>
                    <a:pt x="12709819" y="8995564"/>
                  </a:moveTo>
                  <a:lnTo>
                    <a:pt x="104731" y="8995564"/>
                  </a:lnTo>
                  <a:lnTo>
                    <a:pt x="64020" y="8987315"/>
                  </a:lnTo>
                  <a:lnTo>
                    <a:pt x="30724" y="8964839"/>
                  </a:lnTo>
                  <a:lnTo>
                    <a:pt x="8248" y="8931543"/>
                  </a:lnTo>
                  <a:lnTo>
                    <a:pt x="0" y="8890832"/>
                  </a:lnTo>
                  <a:lnTo>
                    <a:pt x="0" y="104731"/>
                  </a:lnTo>
                  <a:lnTo>
                    <a:pt x="8248" y="64021"/>
                  </a:lnTo>
                  <a:lnTo>
                    <a:pt x="30724" y="30724"/>
                  </a:lnTo>
                  <a:lnTo>
                    <a:pt x="64020" y="8248"/>
                  </a:lnTo>
                  <a:lnTo>
                    <a:pt x="104731" y="0"/>
                  </a:lnTo>
                  <a:lnTo>
                    <a:pt x="12709819" y="0"/>
                  </a:lnTo>
                  <a:lnTo>
                    <a:pt x="12750528" y="8248"/>
                  </a:lnTo>
                  <a:lnTo>
                    <a:pt x="12783824" y="30724"/>
                  </a:lnTo>
                  <a:lnTo>
                    <a:pt x="12796989" y="50228"/>
                  </a:lnTo>
                  <a:lnTo>
                    <a:pt x="104731" y="50228"/>
                  </a:lnTo>
                  <a:lnTo>
                    <a:pt x="83591" y="54536"/>
                  </a:lnTo>
                  <a:lnTo>
                    <a:pt x="66258" y="66258"/>
                  </a:lnTo>
                  <a:lnTo>
                    <a:pt x="54536" y="83591"/>
                  </a:lnTo>
                  <a:lnTo>
                    <a:pt x="50228" y="104731"/>
                  </a:lnTo>
                  <a:lnTo>
                    <a:pt x="50228" y="8890832"/>
                  </a:lnTo>
                  <a:lnTo>
                    <a:pt x="54536" y="8911972"/>
                  </a:lnTo>
                  <a:lnTo>
                    <a:pt x="66258" y="8929305"/>
                  </a:lnTo>
                  <a:lnTo>
                    <a:pt x="83591" y="8941028"/>
                  </a:lnTo>
                  <a:lnTo>
                    <a:pt x="104731" y="8945336"/>
                  </a:lnTo>
                  <a:lnTo>
                    <a:pt x="12796989" y="8945336"/>
                  </a:lnTo>
                  <a:lnTo>
                    <a:pt x="12783824" y="8964839"/>
                  </a:lnTo>
                  <a:lnTo>
                    <a:pt x="12750528" y="8987315"/>
                  </a:lnTo>
                  <a:lnTo>
                    <a:pt x="12709819" y="8995564"/>
                  </a:lnTo>
                  <a:close/>
                </a:path>
                <a:path w="12814935" h="8996045" extrusionOk="0">
                  <a:moveTo>
                    <a:pt x="12796989" y="8945336"/>
                  </a:moveTo>
                  <a:lnTo>
                    <a:pt x="12709819" y="8945336"/>
                  </a:lnTo>
                  <a:lnTo>
                    <a:pt x="12730958" y="8941028"/>
                  </a:lnTo>
                  <a:lnTo>
                    <a:pt x="12748291" y="8929305"/>
                  </a:lnTo>
                  <a:lnTo>
                    <a:pt x="12760014" y="8911972"/>
                  </a:lnTo>
                  <a:lnTo>
                    <a:pt x="12764322" y="8890832"/>
                  </a:lnTo>
                  <a:lnTo>
                    <a:pt x="12764322" y="104731"/>
                  </a:lnTo>
                  <a:lnTo>
                    <a:pt x="12760014" y="83591"/>
                  </a:lnTo>
                  <a:lnTo>
                    <a:pt x="12748291" y="66258"/>
                  </a:lnTo>
                  <a:lnTo>
                    <a:pt x="12730958" y="54536"/>
                  </a:lnTo>
                  <a:lnTo>
                    <a:pt x="12709819" y="50228"/>
                  </a:lnTo>
                  <a:lnTo>
                    <a:pt x="12796989" y="50228"/>
                  </a:lnTo>
                  <a:lnTo>
                    <a:pt x="12806300" y="64021"/>
                  </a:lnTo>
                  <a:lnTo>
                    <a:pt x="12814549" y="104731"/>
                  </a:lnTo>
                  <a:lnTo>
                    <a:pt x="12814549" y="8890832"/>
                  </a:lnTo>
                  <a:lnTo>
                    <a:pt x="12806300" y="8931543"/>
                  </a:lnTo>
                  <a:lnTo>
                    <a:pt x="12796989" y="8945336"/>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13" name="Google Shape;213;p23"/>
            <p:cNvSpPr/>
            <p:nvPr/>
          </p:nvSpPr>
          <p:spPr>
            <a:xfrm>
              <a:off x="2209757" y="1283973"/>
              <a:ext cx="12814935" cy="13335"/>
            </a:xfrm>
            <a:custGeom>
              <a:avLst/>
              <a:gdLst/>
              <a:ahLst/>
              <a:cxnLst/>
              <a:rect l="l" t="t" r="r" b="b"/>
              <a:pathLst>
                <a:path w="12814935" h="13334" extrusionOk="0">
                  <a:moveTo>
                    <a:pt x="0" y="0"/>
                  </a:moveTo>
                  <a:lnTo>
                    <a:pt x="12814520" y="12761"/>
                  </a:lnTo>
                </a:path>
              </a:pathLst>
            </a:custGeom>
            <a:noFill/>
            <a:ln w="7277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214" name="Google Shape;214;p23"/>
          <p:cNvSpPr txBox="1">
            <a:spLocks noGrp="1"/>
          </p:cNvSpPr>
          <p:nvPr>
            <p:ph type="title"/>
          </p:nvPr>
        </p:nvSpPr>
        <p:spPr>
          <a:xfrm>
            <a:off x="3671351" y="360581"/>
            <a:ext cx="9266700" cy="8748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5600"/>
              <a:t>CRISP-DM METHODOLOGY</a:t>
            </a:r>
            <a:endParaRPr sz="5600"/>
          </a:p>
        </p:txBody>
      </p:sp>
      <p:sp>
        <p:nvSpPr>
          <p:cNvPr id="222" name="Google Shape;222;p23"/>
          <p:cNvSpPr txBox="1"/>
          <p:nvPr/>
        </p:nvSpPr>
        <p:spPr>
          <a:xfrm>
            <a:off x="6452863" y="1949450"/>
            <a:ext cx="1924512" cy="901267"/>
          </a:xfrm>
          <a:prstGeom prst="rect">
            <a:avLst/>
          </a:prstGeom>
          <a:noFill/>
          <a:ln>
            <a:noFill/>
          </a:ln>
        </p:spPr>
        <p:txBody>
          <a:bodyPr spcFirstLastPara="1" wrap="square" lIns="0" tIns="11425" rIns="0" bIns="0" anchor="t" anchorCtr="0">
            <a:spAutoFit/>
          </a:bodyPr>
          <a:lstStyle/>
          <a:p>
            <a:pPr marL="12700" marR="5080" lvl="0" indent="315595" algn="l" rtl="0">
              <a:lnSpc>
                <a:spcPct val="118000"/>
              </a:lnSpc>
              <a:spcBef>
                <a:spcPts val="0"/>
              </a:spcBef>
              <a:spcAft>
                <a:spcPts val="0"/>
              </a:spcAft>
              <a:buNone/>
            </a:pPr>
            <a:r>
              <a:rPr lang="en-US" sz="2450" b="1">
                <a:solidFill>
                  <a:srgbClr val="FFFFFF"/>
                </a:solidFill>
                <a:latin typeface="Calibri"/>
                <a:ea typeface="Calibri"/>
                <a:cs typeface="Calibri"/>
                <a:sym typeface="Calibri"/>
              </a:rPr>
              <a:t>Business </a:t>
            </a:r>
            <a:r>
              <a:rPr lang="en-US" sz="2450" b="1" err="1">
                <a:solidFill>
                  <a:srgbClr val="FFFFFF"/>
                </a:solidFill>
                <a:latin typeface="Calibri"/>
                <a:ea typeface="Calibri"/>
                <a:cs typeface="Calibri"/>
                <a:sym typeface="Calibri"/>
              </a:rPr>
              <a:t>Understandin</a:t>
            </a:r>
            <a:endParaRPr sz="2450">
              <a:latin typeface="Calibri"/>
              <a:ea typeface="Calibri"/>
              <a:cs typeface="Calibri"/>
              <a:sym typeface="Calibri"/>
            </a:endParaRPr>
          </a:p>
        </p:txBody>
      </p:sp>
      <p:sp>
        <p:nvSpPr>
          <p:cNvPr id="226" name="Google Shape;226;p23"/>
          <p:cNvSpPr txBox="1"/>
          <p:nvPr/>
        </p:nvSpPr>
        <p:spPr>
          <a:xfrm>
            <a:off x="12732167" y="4882442"/>
            <a:ext cx="1728111" cy="901267"/>
          </a:xfrm>
          <a:prstGeom prst="rect">
            <a:avLst/>
          </a:prstGeom>
          <a:noFill/>
          <a:ln>
            <a:noFill/>
          </a:ln>
        </p:spPr>
        <p:txBody>
          <a:bodyPr spcFirstLastPara="1" wrap="square" lIns="0" tIns="11425" rIns="0" bIns="0" anchor="t" anchorCtr="0">
            <a:spAutoFit/>
          </a:bodyPr>
          <a:lstStyle/>
          <a:p>
            <a:pPr marL="12700" marR="5080" lvl="0" indent="391160" algn="l" rtl="0">
              <a:lnSpc>
                <a:spcPct val="118000"/>
              </a:lnSpc>
              <a:spcBef>
                <a:spcPts val="0"/>
              </a:spcBef>
              <a:spcAft>
                <a:spcPts val="0"/>
              </a:spcAft>
              <a:buNone/>
            </a:pPr>
            <a:r>
              <a:rPr lang="en-US" sz="2450" b="1">
                <a:solidFill>
                  <a:srgbClr val="FFFFFF"/>
                </a:solidFill>
                <a:latin typeface="Calibri"/>
                <a:ea typeface="Calibri"/>
                <a:cs typeface="Calibri"/>
                <a:sym typeface="Calibri"/>
              </a:rPr>
              <a:t>Data Preparation</a:t>
            </a:r>
            <a:endParaRPr sz="2450">
              <a:latin typeface="Calibri"/>
              <a:ea typeface="Calibri"/>
              <a:cs typeface="Calibri"/>
              <a:sym typeface="Calibri"/>
            </a:endParaRPr>
          </a:p>
        </p:txBody>
      </p:sp>
      <p:sp>
        <p:nvSpPr>
          <p:cNvPr id="228" name="Google Shape;228;p23"/>
          <p:cNvSpPr txBox="1"/>
          <p:nvPr/>
        </p:nvSpPr>
        <p:spPr>
          <a:xfrm>
            <a:off x="12244137" y="7969183"/>
            <a:ext cx="1338512"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a:solidFill>
                  <a:srgbClr val="FFFFFF"/>
                </a:solidFill>
                <a:latin typeface="Calibri"/>
                <a:ea typeface="Calibri"/>
                <a:cs typeface="Calibri"/>
                <a:sym typeface="Calibri"/>
              </a:rPr>
              <a:t>Modeling</a:t>
            </a:r>
            <a:endParaRPr sz="2450">
              <a:latin typeface="Calibri"/>
              <a:ea typeface="Calibri"/>
              <a:cs typeface="Calibri"/>
              <a:sym typeface="Calibri"/>
            </a:endParaRPr>
          </a:p>
        </p:txBody>
      </p:sp>
      <p:sp>
        <p:nvSpPr>
          <p:cNvPr id="230" name="Google Shape;230;p23"/>
          <p:cNvSpPr txBox="1"/>
          <p:nvPr/>
        </p:nvSpPr>
        <p:spPr>
          <a:xfrm>
            <a:off x="3416088" y="4465675"/>
            <a:ext cx="1633921"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a:solidFill>
                  <a:srgbClr val="FFFFFF"/>
                </a:solidFill>
                <a:latin typeface="Calibri"/>
                <a:ea typeface="Calibri"/>
                <a:cs typeface="Calibri"/>
                <a:sym typeface="Calibri"/>
              </a:rPr>
              <a:t>Deployment</a:t>
            </a:r>
            <a:endParaRPr sz="2450">
              <a:latin typeface="Calibri"/>
              <a:ea typeface="Calibri"/>
              <a:cs typeface="Calibri"/>
              <a:sym typeface="Calibri"/>
            </a:endParaRPr>
          </a:p>
        </p:txBody>
      </p:sp>
      <p:sp>
        <p:nvSpPr>
          <p:cNvPr id="234" name="Google Shape;234;p23"/>
          <p:cNvSpPr txBox="1"/>
          <p:nvPr/>
        </p:nvSpPr>
        <p:spPr>
          <a:xfrm>
            <a:off x="7415119" y="7647819"/>
            <a:ext cx="1504470" cy="393056"/>
          </a:xfrm>
          <a:prstGeom prst="rect">
            <a:avLst/>
          </a:prstGeom>
          <a:noFill/>
          <a:ln>
            <a:noFill/>
          </a:ln>
        </p:spPr>
        <p:txBody>
          <a:bodyPr spcFirstLastPara="1" wrap="square" lIns="0" tIns="15875" rIns="0" bIns="0" anchor="t" anchorCtr="0">
            <a:spAutoFit/>
          </a:bodyPr>
          <a:lstStyle/>
          <a:p>
            <a:pPr marL="12700" lvl="0" indent="0" algn="l" rtl="0">
              <a:lnSpc>
                <a:spcPct val="100000"/>
              </a:lnSpc>
              <a:spcBef>
                <a:spcPts val="0"/>
              </a:spcBef>
              <a:spcAft>
                <a:spcPts val="0"/>
              </a:spcAft>
              <a:buNone/>
            </a:pPr>
            <a:r>
              <a:rPr lang="en-US" sz="2450" b="1" err="1">
                <a:solidFill>
                  <a:srgbClr val="FFFFFF"/>
                </a:solidFill>
                <a:latin typeface="Calibri"/>
                <a:ea typeface="Calibri"/>
                <a:cs typeface="Calibri"/>
                <a:sym typeface="Calibri"/>
              </a:rPr>
              <a:t>Evalation</a:t>
            </a:r>
            <a:endParaRPr sz="2450">
              <a:latin typeface="Calibri"/>
              <a:ea typeface="Calibri"/>
              <a:cs typeface="Calibri"/>
              <a:sym typeface="Calibri"/>
            </a:endParaRPr>
          </a:p>
        </p:txBody>
      </p:sp>
      <p:pic>
        <p:nvPicPr>
          <p:cNvPr id="2052" name="Picture 4" descr="CRISP-DM – Data Science and Analytics">
            <a:extLst>
              <a:ext uri="{FF2B5EF4-FFF2-40B4-BE49-F238E27FC236}">
                <a16:creationId xmlns:a16="http://schemas.microsoft.com/office/drawing/2014/main" id="{AFA65863-7215-C066-B361-4D4E831DCF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75527" y="1417368"/>
            <a:ext cx="9021495" cy="8458200"/>
          </a:xfrm>
          <a:prstGeom prst="rect">
            <a:avLst/>
          </a:prstGeom>
          <a:noFill/>
          <a:extLst>
            <a:ext uri="{909E8E84-426E-40DD-AFC4-6F175D3DCCD1}">
              <a14:hiddenFill xmlns:a14="http://schemas.microsoft.com/office/drawing/2010/main">
                <a:solidFill>
                  <a:srgbClr val="FFFFFF"/>
                </a:solidFill>
              </a14:hiddenFill>
            </a:ext>
          </a:extLst>
        </p:spPr>
      </p:pic>
      <p:pic>
        <p:nvPicPr>
          <p:cNvPr id="14" name="Audio 13">
            <a:hlinkClick r:id="" action="ppaction://media"/>
            <a:extLst>
              <a:ext uri="{FF2B5EF4-FFF2-40B4-BE49-F238E27FC236}">
                <a16:creationId xmlns:a16="http://schemas.microsoft.com/office/drawing/2014/main" id="{19764365-6718-CD6D-F7C0-BFD81DEB0BF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2" t="-266612" r="-266612" b="-266612"/>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advTm="17968">
        <p14:flip dir="r"/>
      </p:transition>
    </mc:Choice>
    <mc:Fallback xmlns="">
      <p:transition advTm="179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grpSp>
        <p:nvGrpSpPr>
          <p:cNvPr id="263" name="Google Shape;263;p25"/>
          <p:cNvGrpSpPr/>
          <p:nvPr/>
        </p:nvGrpSpPr>
        <p:grpSpPr>
          <a:xfrm>
            <a:off x="2904499" y="1701209"/>
            <a:ext cx="13490905" cy="7695741"/>
            <a:chOff x="661020" y="1028700"/>
            <a:chExt cx="17022445" cy="8905875"/>
          </a:xfrm>
        </p:grpSpPr>
        <p:sp>
          <p:nvSpPr>
            <p:cNvPr id="264" name="Google Shape;264;p25"/>
            <p:cNvSpPr/>
            <p:nvPr/>
          </p:nvSpPr>
          <p:spPr>
            <a:xfrm>
              <a:off x="712455" y="1079500"/>
              <a:ext cx="16971010" cy="8855075"/>
            </a:xfrm>
            <a:custGeom>
              <a:avLst/>
              <a:gdLst/>
              <a:ahLst/>
              <a:cxnLst/>
              <a:rect l="l" t="t" r="r" b="b"/>
              <a:pathLst>
                <a:path w="16971010" h="8855075" extrusionOk="0">
                  <a:moveTo>
                    <a:pt x="16897984" y="8855025"/>
                  </a:moveTo>
                  <a:lnTo>
                    <a:pt x="73645" y="8855025"/>
                  </a:lnTo>
                  <a:lnTo>
                    <a:pt x="45090" y="8849177"/>
                  </a:lnTo>
                  <a:lnTo>
                    <a:pt x="21604" y="8833209"/>
                  </a:lnTo>
                  <a:lnTo>
                    <a:pt x="5832" y="8809911"/>
                  </a:lnTo>
                  <a:lnTo>
                    <a:pt x="0" y="8781380"/>
                  </a:lnTo>
                  <a:lnTo>
                    <a:pt x="0" y="73645"/>
                  </a:lnTo>
                  <a:lnTo>
                    <a:pt x="5832" y="45114"/>
                  </a:lnTo>
                  <a:lnTo>
                    <a:pt x="21690" y="21690"/>
                  </a:lnTo>
                  <a:lnTo>
                    <a:pt x="45114" y="5832"/>
                  </a:lnTo>
                  <a:lnTo>
                    <a:pt x="73645" y="0"/>
                  </a:lnTo>
                  <a:lnTo>
                    <a:pt x="16896978" y="0"/>
                  </a:lnTo>
                  <a:lnTo>
                    <a:pt x="16925509" y="5832"/>
                  </a:lnTo>
                  <a:lnTo>
                    <a:pt x="16948932" y="21690"/>
                  </a:lnTo>
                  <a:lnTo>
                    <a:pt x="16964789" y="45114"/>
                  </a:lnTo>
                  <a:lnTo>
                    <a:pt x="16970622" y="73645"/>
                  </a:lnTo>
                  <a:lnTo>
                    <a:pt x="16970622" y="8780371"/>
                  </a:lnTo>
                  <a:lnTo>
                    <a:pt x="16965373" y="8809485"/>
                  </a:lnTo>
                  <a:lnTo>
                    <a:pt x="16949814" y="8833209"/>
                  </a:lnTo>
                  <a:lnTo>
                    <a:pt x="16926500" y="8849177"/>
                  </a:lnTo>
                  <a:lnTo>
                    <a:pt x="16897984" y="885502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65" name="Google Shape;265;p25"/>
            <p:cNvSpPr/>
            <p:nvPr/>
          </p:nvSpPr>
          <p:spPr>
            <a:xfrm>
              <a:off x="661020" y="1028700"/>
              <a:ext cx="17022445" cy="8905875"/>
            </a:xfrm>
            <a:custGeom>
              <a:avLst/>
              <a:gdLst/>
              <a:ahLst/>
              <a:cxnLst/>
              <a:rect l="l" t="t" r="r" b="b"/>
              <a:pathLst>
                <a:path w="17022445" h="8905875" extrusionOk="0">
                  <a:moveTo>
                    <a:pt x="16923207" y="8905468"/>
                  </a:moveTo>
                  <a:lnTo>
                    <a:pt x="98866" y="8905468"/>
                  </a:lnTo>
                  <a:lnTo>
                    <a:pt x="60435" y="8897680"/>
                  </a:lnTo>
                  <a:lnTo>
                    <a:pt x="29004" y="8876463"/>
                  </a:lnTo>
                  <a:lnTo>
                    <a:pt x="7786" y="8845031"/>
                  </a:lnTo>
                  <a:lnTo>
                    <a:pt x="0" y="8806601"/>
                  </a:lnTo>
                  <a:lnTo>
                    <a:pt x="0" y="98866"/>
                  </a:lnTo>
                  <a:lnTo>
                    <a:pt x="7786" y="60435"/>
                  </a:lnTo>
                  <a:lnTo>
                    <a:pt x="29004" y="29004"/>
                  </a:lnTo>
                  <a:lnTo>
                    <a:pt x="60435" y="7786"/>
                  </a:lnTo>
                  <a:lnTo>
                    <a:pt x="98866" y="0"/>
                  </a:lnTo>
                  <a:lnTo>
                    <a:pt x="16923207" y="0"/>
                  </a:lnTo>
                  <a:lnTo>
                    <a:pt x="16961637" y="7786"/>
                  </a:lnTo>
                  <a:lnTo>
                    <a:pt x="16993069" y="29004"/>
                  </a:lnTo>
                  <a:lnTo>
                    <a:pt x="17005497" y="47415"/>
                  </a:lnTo>
                  <a:lnTo>
                    <a:pt x="98866" y="47415"/>
                  </a:lnTo>
                  <a:lnTo>
                    <a:pt x="78910" y="51482"/>
                  </a:lnTo>
                  <a:lnTo>
                    <a:pt x="62548" y="62548"/>
                  </a:lnTo>
                  <a:lnTo>
                    <a:pt x="51482" y="78910"/>
                  </a:lnTo>
                  <a:lnTo>
                    <a:pt x="47415" y="98866"/>
                  </a:lnTo>
                  <a:lnTo>
                    <a:pt x="47415" y="8806601"/>
                  </a:lnTo>
                  <a:lnTo>
                    <a:pt x="51482" y="8826557"/>
                  </a:lnTo>
                  <a:lnTo>
                    <a:pt x="62548" y="8842919"/>
                  </a:lnTo>
                  <a:lnTo>
                    <a:pt x="78910" y="8853984"/>
                  </a:lnTo>
                  <a:lnTo>
                    <a:pt x="98866" y="8858051"/>
                  </a:lnTo>
                  <a:lnTo>
                    <a:pt x="17005498" y="8858051"/>
                  </a:lnTo>
                  <a:lnTo>
                    <a:pt x="16993069" y="8876463"/>
                  </a:lnTo>
                  <a:lnTo>
                    <a:pt x="16961637" y="8897680"/>
                  </a:lnTo>
                  <a:lnTo>
                    <a:pt x="16923207" y="8905468"/>
                  </a:lnTo>
                  <a:close/>
                </a:path>
                <a:path w="17022445" h="8905875" extrusionOk="0">
                  <a:moveTo>
                    <a:pt x="17005498" y="8858051"/>
                  </a:moveTo>
                  <a:lnTo>
                    <a:pt x="16923205" y="8858051"/>
                  </a:lnTo>
                  <a:lnTo>
                    <a:pt x="16943162" y="8853984"/>
                  </a:lnTo>
                  <a:lnTo>
                    <a:pt x="16959524" y="8842919"/>
                  </a:lnTo>
                  <a:lnTo>
                    <a:pt x="16970590" y="8826557"/>
                  </a:lnTo>
                  <a:lnTo>
                    <a:pt x="16974656" y="8806601"/>
                  </a:lnTo>
                  <a:lnTo>
                    <a:pt x="16974656" y="98866"/>
                  </a:lnTo>
                  <a:lnTo>
                    <a:pt x="16970590" y="78910"/>
                  </a:lnTo>
                  <a:lnTo>
                    <a:pt x="16959524" y="62548"/>
                  </a:lnTo>
                  <a:lnTo>
                    <a:pt x="16943162" y="51482"/>
                  </a:lnTo>
                  <a:lnTo>
                    <a:pt x="16923205" y="47415"/>
                  </a:lnTo>
                  <a:lnTo>
                    <a:pt x="17005497" y="47415"/>
                  </a:lnTo>
                  <a:lnTo>
                    <a:pt x="17014287" y="60435"/>
                  </a:lnTo>
                  <a:lnTo>
                    <a:pt x="17022074" y="98866"/>
                  </a:lnTo>
                  <a:lnTo>
                    <a:pt x="17022074" y="8806601"/>
                  </a:lnTo>
                  <a:lnTo>
                    <a:pt x="17014287" y="8845031"/>
                  </a:lnTo>
                  <a:lnTo>
                    <a:pt x="17005498" y="8858051"/>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266" name="Google Shape;266;p25" descr="A diagram of data flow&#10;&#10;Description automatically generated"/>
            <p:cNvPicPr preferRelativeResize="0"/>
            <p:nvPr/>
          </p:nvPicPr>
          <p:blipFill rotWithShape="1">
            <a:blip r:embed="rId3">
              <a:alphaModFix/>
            </a:blip>
            <a:srcRect/>
            <a:stretch/>
          </p:blipFill>
          <p:spPr>
            <a:xfrm>
              <a:off x="1410089" y="2220166"/>
              <a:ext cx="15523937" cy="7445640"/>
            </a:xfrm>
            <a:prstGeom prst="rect">
              <a:avLst/>
            </a:prstGeom>
            <a:noFill/>
            <a:ln>
              <a:noFill/>
            </a:ln>
          </p:spPr>
        </p:pic>
      </p:grpSp>
    </p:spTree>
  </p:cSld>
  <p:clrMapOvr>
    <a:masterClrMapping/>
  </p:clrMapOvr>
  <mc:AlternateContent xmlns:mc="http://schemas.openxmlformats.org/markup-compatibility/2006" xmlns:p15="http://schemas.microsoft.com/office/powerpoint/2012/main">
    <mc:Choice Requires="p15">
      <p:transition>
        <p15:prstTrans prst="airplan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26"/>
          <p:cNvGrpSpPr/>
          <p:nvPr/>
        </p:nvGrpSpPr>
        <p:grpSpPr>
          <a:xfrm>
            <a:off x="1028700" y="1382975"/>
            <a:ext cx="16299180" cy="8229600"/>
            <a:chOff x="1028700" y="1028700"/>
            <a:chExt cx="16299180" cy="8229600"/>
          </a:xfrm>
        </p:grpSpPr>
        <p:sp>
          <p:nvSpPr>
            <p:cNvPr id="273" name="Google Shape;273;p26"/>
            <p:cNvSpPr/>
            <p:nvPr/>
          </p:nvSpPr>
          <p:spPr>
            <a:xfrm>
              <a:off x="1052006" y="1052006"/>
              <a:ext cx="16251555" cy="8183245"/>
            </a:xfrm>
            <a:custGeom>
              <a:avLst/>
              <a:gdLst/>
              <a:ahLst/>
              <a:cxnLst/>
              <a:rect l="l" t="t" r="r" b="b"/>
              <a:pathLst>
                <a:path w="16251555" h="8183245" extrusionOk="0">
                  <a:moveTo>
                    <a:pt x="16184376" y="8182985"/>
                  </a:moveTo>
                  <a:lnTo>
                    <a:pt x="68056" y="8182985"/>
                  </a:lnTo>
                  <a:lnTo>
                    <a:pt x="41668" y="8177581"/>
                  </a:lnTo>
                  <a:lnTo>
                    <a:pt x="19965" y="8162825"/>
                  </a:lnTo>
                  <a:lnTo>
                    <a:pt x="5389" y="8141295"/>
                  </a:lnTo>
                  <a:lnTo>
                    <a:pt x="0" y="8114929"/>
                  </a:lnTo>
                  <a:lnTo>
                    <a:pt x="0" y="68056"/>
                  </a:lnTo>
                  <a:lnTo>
                    <a:pt x="5389" y="41690"/>
                  </a:lnTo>
                  <a:lnTo>
                    <a:pt x="20043" y="20043"/>
                  </a:lnTo>
                  <a:lnTo>
                    <a:pt x="41690" y="5389"/>
                  </a:lnTo>
                  <a:lnTo>
                    <a:pt x="68056" y="0"/>
                  </a:lnTo>
                  <a:lnTo>
                    <a:pt x="16183443" y="0"/>
                  </a:lnTo>
                  <a:lnTo>
                    <a:pt x="16209809" y="5389"/>
                  </a:lnTo>
                  <a:lnTo>
                    <a:pt x="16231456" y="20043"/>
                  </a:lnTo>
                  <a:lnTo>
                    <a:pt x="16246110" y="41690"/>
                  </a:lnTo>
                  <a:lnTo>
                    <a:pt x="16251499" y="68056"/>
                  </a:lnTo>
                  <a:lnTo>
                    <a:pt x="16251499" y="8113997"/>
                  </a:lnTo>
                  <a:lnTo>
                    <a:pt x="16246649" y="8140902"/>
                  </a:lnTo>
                  <a:lnTo>
                    <a:pt x="16232272" y="8162825"/>
                  </a:lnTo>
                  <a:lnTo>
                    <a:pt x="16210727" y="8177581"/>
                  </a:lnTo>
                  <a:lnTo>
                    <a:pt x="16184376" y="8182985"/>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74" name="Google Shape;274;p26"/>
            <p:cNvSpPr/>
            <p:nvPr/>
          </p:nvSpPr>
          <p:spPr>
            <a:xfrm>
              <a:off x="1028700" y="1028700"/>
              <a:ext cx="16299180" cy="8229600"/>
            </a:xfrm>
            <a:custGeom>
              <a:avLst/>
              <a:gdLst/>
              <a:ahLst/>
              <a:cxnLst/>
              <a:rect l="l" t="t" r="r" b="b"/>
              <a:pathLst>
                <a:path w="16299180" h="8229600" extrusionOk="0">
                  <a:moveTo>
                    <a:pt x="16207683" y="8229600"/>
                  </a:moveTo>
                  <a:lnTo>
                    <a:pt x="91363" y="8229600"/>
                  </a:lnTo>
                  <a:lnTo>
                    <a:pt x="55849" y="8222404"/>
                  </a:lnTo>
                  <a:lnTo>
                    <a:pt x="26802" y="8202797"/>
                  </a:lnTo>
                  <a:lnTo>
                    <a:pt x="7196" y="8173750"/>
                  </a:lnTo>
                  <a:lnTo>
                    <a:pt x="0" y="8138236"/>
                  </a:lnTo>
                  <a:lnTo>
                    <a:pt x="0" y="91363"/>
                  </a:lnTo>
                  <a:lnTo>
                    <a:pt x="7196" y="55849"/>
                  </a:lnTo>
                  <a:lnTo>
                    <a:pt x="26802" y="26802"/>
                  </a:lnTo>
                  <a:lnTo>
                    <a:pt x="55849" y="7196"/>
                  </a:lnTo>
                  <a:lnTo>
                    <a:pt x="91363" y="0"/>
                  </a:lnTo>
                  <a:lnTo>
                    <a:pt x="16207683" y="0"/>
                  </a:lnTo>
                  <a:lnTo>
                    <a:pt x="16243197" y="7196"/>
                  </a:lnTo>
                  <a:lnTo>
                    <a:pt x="16272243" y="26802"/>
                  </a:lnTo>
                  <a:lnTo>
                    <a:pt x="16283728" y="43816"/>
                  </a:lnTo>
                  <a:lnTo>
                    <a:pt x="91363" y="43816"/>
                  </a:lnTo>
                  <a:lnTo>
                    <a:pt x="72921" y="47575"/>
                  </a:lnTo>
                  <a:lnTo>
                    <a:pt x="57801" y="57801"/>
                  </a:lnTo>
                  <a:lnTo>
                    <a:pt x="47575" y="72921"/>
                  </a:lnTo>
                  <a:lnTo>
                    <a:pt x="43816" y="91363"/>
                  </a:lnTo>
                  <a:lnTo>
                    <a:pt x="43816" y="8138236"/>
                  </a:lnTo>
                  <a:lnTo>
                    <a:pt x="47575" y="8156678"/>
                  </a:lnTo>
                  <a:lnTo>
                    <a:pt x="57801" y="8171798"/>
                  </a:lnTo>
                  <a:lnTo>
                    <a:pt x="72921" y="8182024"/>
                  </a:lnTo>
                  <a:lnTo>
                    <a:pt x="91363" y="8185782"/>
                  </a:lnTo>
                  <a:lnTo>
                    <a:pt x="16283729" y="8185782"/>
                  </a:lnTo>
                  <a:lnTo>
                    <a:pt x="16272243" y="8202797"/>
                  </a:lnTo>
                  <a:lnTo>
                    <a:pt x="16243197" y="8222404"/>
                  </a:lnTo>
                  <a:lnTo>
                    <a:pt x="16207683" y="8229600"/>
                  </a:lnTo>
                  <a:close/>
                </a:path>
                <a:path w="16299180" h="8229600" extrusionOk="0">
                  <a:moveTo>
                    <a:pt x="16283729" y="8185782"/>
                  </a:moveTo>
                  <a:lnTo>
                    <a:pt x="16207683" y="8185782"/>
                  </a:lnTo>
                  <a:lnTo>
                    <a:pt x="16226125" y="8182024"/>
                  </a:lnTo>
                  <a:lnTo>
                    <a:pt x="16241245" y="8171798"/>
                  </a:lnTo>
                  <a:lnTo>
                    <a:pt x="16251471" y="8156678"/>
                  </a:lnTo>
                  <a:lnTo>
                    <a:pt x="16255229" y="8138236"/>
                  </a:lnTo>
                  <a:lnTo>
                    <a:pt x="16255229" y="91363"/>
                  </a:lnTo>
                  <a:lnTo>
                    <a:pt x="16251471" y="72921"/>
                  </a:lnTo>
                  <a:lnTo>
                    <a:pt x="16241245" y="57801"/>
                  </a:lnTo>
                  <a:lnTo>
                    <a:pt x="16226125" y="47575"/>
                  </a:lnTo>
                  <a:lnTo>
                    <a:pt x="16207683" y="43816"/>
                  </a:lnTo>
                  <a:lnTo>
                    <a:pt x="16283728" y="43816"/>
                  </a:lnTo>
                  <a:lnTo>
                    <a:pt x="16291850" y="55849"/>
                  </a:lnTo>
                  <a:lnTo>
                    <a:pt x="16299046" y="91363"/>
                  </a:lnTo>
                  <a:lnTo>
                    <a:pt x="16299046" y="8138236"/>
                  </a:lnTo>
                  <a:lnTo>
                    <a:pt x="16291850" y="8173750"/>
                  </a:lnTo>
                  <a:lnTo>
                    <a:pt x="16283729" y="8185782"/>
                  </a:lnTo>
                  <a:close/>
                </a:path>
              </a:pathLst>
            </a:custGeom>
            <a:solidFill>
              <a:srgbClr val="191919"/>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grpSp>
      <p:sp>
        <p:nvSpPr>
          <p:cNvPr id="276" name="Google Shape;276;p26"/>
          <p:cNvSpPr txBox="1">
            <a:spLocks noGrp="1"/>
          </p:cNvSpPr>
          <p:nvPr>
            <p:ph type="title"/>
          </p:nvPr>
        </p:nvSpPr>
        <p:spPr>
          <a:xfrm>
            <a:off x="5134792" y="1088514"/>
            <a:ext cx="8018400" cy="1656600"/>
          </a:xfrm>
          <a:prstGeom prst="rect">
            <a:avLst/>
          </a:prstGeom>
          <a:noFill/>
          <a:ln>
            <a:noFill/>
          </a:ln>
        </p:spPr>
        <p:txBody>
          <a:bodyPr spcFirstLastPara="1" wrap="square" lIns="0" tIns="558150" rIns="0" bIns="0" anchor="t" anchorCtr="0">
            <a:spAutoFit/>
          </a:bodyPr>
          <a:lstStyle/>
          <a:p>
            <a:pPr marL="869950" lvl="0" indent="0" algn="l" rtl="0">
              <a:lnSpc>
                <a:spcPct val="100000"/>
              </a:lnSpc>
              <a:spcBef>
                <a:spcPts val="0"/>
              </a:spcBef>
              <a:spcAft>
                <a:spcPts val="0"/>
              </a:spcAft>
              <a:buNone/>
            </a:pPr>
            <a:r>
              <a:rPr lang="en-US"/>
              <a:t>REFERENCES</a:t>
            </a:r>
            <a:endParaRPr/>
          </a:p>
        </p:txBody>
      </p:sp>
      <p:sp>
        <p:nvSpPr>
          <p:cNvPr id="277" name="Google Shape;277;p26"/>
          <p:cNvSpPr txBox="1"/>
          <p:nvPr/>
        </p:nvSpPr>
        <p:spPr>
          <a:xfrm>
            <a:off x="2849526" y="3063475"/>
            <a:ext cx="12029049" cy="3673944"/>
          </a:xfrm>
          <a:prstGeom prst="rect">
            <a:avLst/>
          </a:prstGeom>
          <a:noFill/>
          <a:ln>
            <a:noFill/>
          </a:ln>
        </p:spPr>
        <p:txBody>
          <a:bodyPr spcFirstLastPara="1" wrap="square" lIns="0" tIns="51425" rIns="0" bIns="0" anchor="t" anchorCtr="0">
            <a:spAutoFit/>
          </a:bodyPr>
          <a:lstStyle/>
          <a:p>
            <a:pPr marL="12700" lvl="0" indent="0" algn="l" rtl="0">
              <a:lnSpc>
                <a:spcPct val="116999"/>
              </a:lnSpc>
              <a:spcBef>
                <a:spcPts val="3779"/>
              </a:spcBef>
              <a:spcAft>
                <a:spcPts val="0"/>
              </a:spcAft>
              <a:buNone/>
            </a:pPr>
            <a:r>
              <a:rPr lang="en-US" sz="3500" b="1">
                <a:latin typeface="Trebuchet MS"/>
                <a:ea typeface="Trebuchet MS"/>
                <a:cs typeface="Trebuchet MS"/>
                <a:sym typeface="Trebuchet MS"/>
              </a:rPr>
              <a:t>GitHub Repo:</a:t>
            </a:r>
            <a:endParaRPr lang="en-US" sz="3500">
              <a:latin typeface="Trebuchet MS"/>
              <a:ea typeface="Trebuchet MS"/>
              <a:cs typeface="Trebuchet MS"/>
              <a:sym typeface="Trebuchet MS"/>
            </a:endParaRPr>
          </a:p>
          <a:p>
            <a:pPr marL="389890" lvl="0" indent="-377190" algn="l" rtl="0">
              <a:lnSpc>
                <a:spcPct val="116999"/>
              </a:lnSpc>
              <a:spcBef>
                <a:spcPts val="0"/>
              </a:spcBef>
              <a:spcAft>
                <a:spcPts val="0"/>
              </a:spcAft>
              <a:buSzPts val="3550"/>
              <a:buFont typeface="Arial"/>
              <a:buChar char="•"/>
            </a:pPr>
            <a:r>
              <a:rPr lang="en-US" sz="3500">
                <a:latin typeface="Trebuchet MS"/>
                <a:ea typeface="Trebuchet MS"/>
                <a:cs typeface="Trebuchet MS"/>
                <a:sym typeface="Trebuchet MS"/>
              </a:rPr>
              <a:t>https://</a:t>
            </a:r>
            <a:r>
              <a:rPr lang="en-US" sz="3500" err="1">
                <a:latin typeface="Trebuchet MS"/>
                <a:ea typeface="Trebuchet MS"/>
                <a:cs typeface="Trebuchet MS"/>
                <a:sym typeface="Trebuchet MS"/>
              </a:rPr>
              <a:t>github.com</a:t>
            </a:r>
            <a:r>
              <a:rPr lang="en-US" sz="3500">
                <a:latin typeface="Trebuchet MS"/>
                <a:ea typeface="Trebuchet MS"/>
                <a:cs typeface="Trebuchet MS"/>
                <a:sym typeface="Trebuchet MS"/>
              </a:rPr>
              <a:t>/DSCI6007-01TEAM04/DSCI-6007-01-TEAM-04 </a:t>
            </a:r>
          </a:p>
          <a:p>
            <a:pPr marL="389890" lvl="0" indent="-377190" algn="l" rtl="0">
              <a:lnSpc>
                <a:spcPct val="116999"/>
              </a:lnSpc>
              <a:spcBef>
                <a:spcPts val="0"/>
              </a:spcBef>
              <a:spcAft>
                <a:spcPts val="0"/>
              </a:spcAft>
              <a:buSzPts val="3550"/>
              <a:buFont typeface="Arial"/>
              <a:buChar char="•"/>
            </a:pPr>
            <a:endParaRPr lang="en-US" sz="3500" u="sng">
              <a:solidFill>
                <a:schemeClr val="hlink"/>
              </a:solidFill>
              <a:latin typeface="Trebuchet MS"/>
              <a:ea typeface="Trebuchet MS"/>
              <a:cs typeface="Trebuchet MS"/>
              <a:sym typeface="Trebuchet MS"/>
              <a:hlinkClick r:id="rId3"/>
            </a:endParaRPr>
          </a:p>
          <a:p>
            <a:pPr marL="389890" marR="5080" lvl="0" indent="-377825" algn="l" rtl="0">
              <a:lnSpc>
                <a:spcPct val="114000"/>
              </a:lnSpc>
              <a:spcBef>
                <a:spcPts val="0"/>
              </a:spcBef>
              <a:spcAft>
                <a:spcPts val="0"/>
              </a:spcAft>
              <a:buSzPts val="3550"/>
              <a:buFont typeface="Arial"/>
              <a:buChar char="•"/>
            </a:pPr>
            <a:r>
              <a:rPr lang="en-US" sz="3500" u="sng">
                <a:solidFill>
                  <a:schemeClr val="hlink"/>
                </a:solidFill>
                <a:latin typeface="Trebuchet MS"/>
                <a:ea typeface="Trebuchet MS"/>
                <a:cs typeface="Trebuchet MS"/>
                <a:sym typeface="Trebuchet MS"/>
                <a:hlinkClick r:id="rId3"/>
              </a:rPr>
              <a:t>https://www.youtube.com/watch?v=q8q3OFFfY6c&amp;t=21</a:t>
            </a:r>
            <a:r>
              <a:rPr lang="en-US" sz="3500">
                <a:latin typeface="Trebuchet MS"/>
                <a:ea typeface="Trebuchet MS"/>
                <a:cs typeface="Trebuchet MS"/>
                <a:sym typeface="Trebuchet MS"/>
              </a:rPr>
              <a:t> </a:t>
            </a:r>
            <a:endParaRPr sz="3500">
              <a:latin typeface="Trebuchet MS"/>
              <a:ea typeface="Trebuchet MS"/>
              <a:cs typeface="Trebuchet MS"/>
              <a:sym typeface="Trebuchet MS"/>
            </a:endParaRPr>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AA8E5B29749414A8E5CB91B0042D442" ma:contentTypeVersion="8" ma:contentTypeDescription="Create a new document." ma:contentTypeScope="" ma:versionID="7933a70be421472aa6c24dc80486d2ed">
  <xsd:schema xmlns:xsd="http://www.w3.org/2001/XMLSchema" xmlns:xs="http://www.w3.org/2001/XMLSchema" xmlns:p="http://schemas.microsoft.com/office/2006/metadata/properties" xmlns:ns2="906078d2-6e82-4f7d-b796-c45812153598" targetNamespace="http://schemas.microsoft.com/office/2006/metadata/properties" ma:root="true" ma:fieldsID="8bf2e69fc9a247f29755a1cf7e458a48" ns2:_="">
    <xsd:import namespace="906078d2-6e82-4f7d-b796-c4581215359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6078d2-6e82-4f7d-b796-c458121535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EBB07EE-55F9-43A1-AF31-DE3A44DD19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6078d2-6e82-4f7d-b796-c458121535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11D92D-7EB3-4569-9F80-B9F8AD114735}">
  <ds:schemaRefs>
    <ds:schemaRef ds:uri="http://schemas.microsoft.com/sharepoint/v3/contenttype/forms"/>
  </ds:schemaRefs>
</ds:datastoreItem>
</file>

<file path=customXml/itemProps3.xml><?xml version="1.0" encoding="utf-8"?>
<ds:datastoreItem xmlns:ds="http://schemas.openxmlformats.org/officeDocument/2006/customXml" ds:itemID="{9DBF299F-4C51-4949-BE59-21D4621B3583}">
  <ds:schemaRefs>
    <ds:schemaRef ds:uri="906078d2-6e82-4f7d-b796-c4581215359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192</Words>
  <Application>Microsoft Macintosh PowerPoint</Application>
  <PresentationFormat>Custom</PresentationFormat>
  <Paragraphs>46</Paragraphs>
  <Slides>10</Slides>
  <Notes>9</Notes>
  <HiddenSlides>0</HiddenSlides>
  <MMClips>7</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Times New Roman</vt:lpstr>
      <vt:lpstr>Alfa Slab One</vt:lpstr>
      <vt:lpstr>-webkit-standard</vt:lpstr>
      <vt:lpstr>Trebuchet MS</vt:lpstr>
      <vt:lpstr>Calibri</vt:lpstr>
      <vt:lpstr>Proxima Nova</vt:lpstr>
      <vt:lpstr>Lucida Sans</vt:lpstr>
      <vt:lpstr>Gameday</vt:lpstr>
      <vt:lpstr>PowerPoint Presentation</vt:lpstr>
      <vt:lpstr>PowerPoint Presentation</vt:lpstr>
      <vt:lpstr>TEAM 4</vt:lpstr>
      <vt:lpstr>REDDIT</vt:lpstr>
      <vt:lpstr>           PROBLEM</vt:lpstr>
      <vt:lpstr>SOLUTION</vt:lpstr>
      <vt:lpstr>CRISP-DM METHODOLOGY</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Tajmohammed, Umair Moeen</cp:lastModifiedBy>
  <cp:revision>112</cp:revision>
  <dcterms:modified xsi:type="dcterms:W3CDTF">2024-10-13T20:23:18Z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0x0101007AA8E5B29749414A8E5CB91B0042D442</vt:lpwstr>
  </property>
</Properties>
</file>

<file path=docProps/thumbnail.jpeg>
</file>